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4"/>
  </p:notesMasterIdLst>
  <p:sldIdLst>
    <p:sldId id="256" r:id="rId2"/>
    <p:sldId id="270" r:id="rId3"/>
    <p:sldId id="269" r:id="rId4"/>
    <p:sldId id="259" r:id="rId5"/>
    <p:sldId id="271" r:id="rId6"/>
    <p:sldId id="267" r:id="rId7"/>
    <p:sldId id="300" r:id="rId8"/>
    <p:sldId id="277" r:id="rId9"/>
    <p:sldId id="279" r:id="rId10"/>
    <p:sldId id="278" r:id="rId11"/>
    <p:sldId id="301" r:id="rId12"/>
    <p:sldId id="260" r:id="rId13"/>
  </p:sldIdLst>
  <p:sldSz cx="9144000" cy="5143500" type="screen16x9"/>
  <p:notesSz cx="6858000" cy="9144000"/>
  <p:embeddedFontLst>
    <p:embeddedFont>
      <p:font typeface="Palanquin Dark" panose="020B0604020202020204" charset="0"/>
      <p:regular r:id="rId15"/>
      <p:bold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Black" panose="00000A00000000000000" pitchFamily="2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F9CC"/>
    <a:srgbClr val="80ED99"/>
    <a:srgbClr val="7EB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44F711-6F81-483B-8F9D-3BFB90C3DEC8}">
  <a:tblStyle styleId="{5D44F711-6F81-483B-8F9D-3BFB90C3DE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4b3b7ab8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4b3b7ab8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4b3b7ab8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4b3b7ab8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932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4b3b7ab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4b3b7ab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b3b7ab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b3b7ab8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4b3b7ab8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a4b3b7ab8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50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4b3b7ab8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4b3b7ab8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rot="1956016" flipH="1">
            <a:off x="-1420073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6889116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-2467215" flipH="1">
            <a:off x="6908727" y="3120633"/>
            <a:ext cx="4039721" cy="296752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3" r:id="rId9"/>
    <p:sldLayoutId id="2147483664" r:id="rId10"/>
    <p:sldLayoutId id="2147483665" r:id="rId11"/>
    <p:sldLayoutId id="2147483666" r:id="rId12"/>
  </p:sldLayoutIdLst>
  <p:transition spd="slow">
    <p:cover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A06A8F17-804A-49C4-A5D8-6A7ECB6D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4" t="22413" b="19501"/>
          <a:stretch/>
        </p:blipFill>
        <p:spPr>
          <a:xfrm>
            <a:off x="1619481" y="1097511"/>
            <a:ext cx="5664276" cy="3264550"/>
          </a:xfrm>
          <a:prstGeom prst="rect">
            <a:avLst/>
          </a:prstGeom>
        </p:spPr>
      </p:pic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1046602" y="712006"/>
            <a:ext cx="6657191" cy="272400"/>
          </a:xfrm>
          <a:prstGeom prst="roundRect">
            <a:avLst>
              <a:gd name="adj" fmla="val 50000"/>
            </a:avLst>
          </a:prstGeom>
          <a:solidFill>
            <a:srgbClr val="C7F9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1259340" y="-923889"/>
            <a:ext cx="769811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5000" b="0" dirty="0"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n" sz="5000" b="0" dirty="0">
                <a:latin typeface="Poppins Black"/>
                <a:ea typeface="Poppins Black"/>
                <a:cs typeface="Poppins Black"/>
                <a:sym typeface="Poppins Black"/>
              </a:rPr>
              <a:t>Hiperautomatización</a:t>
            </a:r>
            <a:endParaRPr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6600494" y="4596351"/>
            <a:ext cx="2543506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Pérez Romero Verónica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3" grpId="0"/>
      <p:bldP spid="22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48"/>
          <p:cNvSpPr txBox="1">
            <a:spLocks noGrp="1"/>
          </p:cNvSpPr>
          <p:nvPr>
            <p:ph type="title"/>
          </p:nvPr>
        </p:nvSpPr>
        <p:spPr>
          <a:xfrm>
            <a:off x="-1319601" y="390957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Ejemplo de implementación</a:t>
            </a:r>
            <a:endParaRPr dirty="0"/>
          </a:p>
        </p:txBody>
      </p:sp>
      <p:pic>
        <p:nvPicPr>
          <p:cNvPr id="5" name="Picture 4" descr="A group of people holding signs&#10;&#10;Description automatically generated with low confidence">
            <a:extLst>
              <a:ext uri="{FF2B5EF4-FFF2-40B4-BE49-F238E27FC236}">
                <a16:creationId xmlns:a16="http://schemas.microsoft.com/office/drawing/2014/main" id="{DD8B95AA-6992-48F9-ADAD-FCA894459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9" b="89957" l="9904" r="91054">
                        <a14:foregroundMark x1="12620" y1="56838" x2="21565" y2="51709"/>
                        <a14:foregroundMark x1="15815" y1="70513" x2="15815" y2="77778"/>
                        <a14:foregroundMark x1="15495" y1="84188" x2="14856" y2="79487"/>
                        <a14:foregroundMark x1="10383" y1="84615" x2="11661" y2="66239"/>
                        <a14:foregroundMark x1="34505" y1="43803" x2="34505" y2="67521"/>
                        <a14:foregroundMark x1="68211" y1="52991" x2="71246" y2="73504"/>
                        <a14:foregroundMark x1="71246" y1="73504" x2="71725" y2="73932"/>
                        <a14:foregroundMark x1="70767" y1="45940" x2="70767" y2="34829"/>
                        <a14:foregroundMark x1="73003" y1="28846" x2="85304" y2="26282"/>
                        <a14:foregroundMark x1="85623" y1="32265" x2="89137" y2="79487"/>
                        <a14:foregroundMark x1="76518" y1="22863" x2="84984" y2="22436"/>
                        <a14:foregroundMark x1="90096" y1="57265" x2="91054" y2="67521"/>
                        <a14:foregroundMark x1="59265" y1="34402" x2="59265" y2="37393"/>
                        <a14:foregroundMark x1="65655" y1="56410" x2="73003" y2="589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2222" y="1296083"/>
            <a:ext cx="4910392" cy="3671027"/>
          </a:xfrm>
          <a:prstGeom prst="rect">
            <a:avLst/>
          </a:prstGeom>
        </p:spPr>
      </p:pic>
      <p:sp>
        <p:nvSpPr>
          <p:cNvPr id="36" name="Google Shape;1072;p48">
            <a:extLst>
              <a:ext uri="{FF2B5EF4-FFF2-40B4-BE49-F238E27FC236}">
                <a16:creationId xmlns:a16="http://schemas.microsoft.com/office/drawing/2014/main" id="{AD4287A1-B802-4721-AF3B-B2DD4C0C94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67831" y="1498169"/>
            <a:ext cx="3659449" cy="326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sz="1400" dirty="0">
                <a:latin typeface="Poppins" panose="00000500000000000000" pitchFamily="2" charset="0"/>
                <a:cs typeface="Poppins" panose="00000500000000000000" pitchFamily="2" charset="0"/>
              </a:rPr>
              <a:t>Procesos: 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</a:pPr>
            <a:r>
              <a:rPr lang="es-MX" sz="1400" dirty="0">
                <a:latin typeface="Poppins" panose="00000500000000000000" pitchFamily="2" charset="0"/>
                <a:cs typeface="Poppins" panose="00000500000000000000" pitchFamily="2" charset="0"/>
              </a:rPr>
              <a:t>●Admisión de siniestros: extracción de datos de documentos 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</a:pPr>
            <a:r>
              <a:rPr lang="es-MX" sz="1400" dirty="0">
                <a:latin typeface="Poppins" panose="00000500000000000000" pitchFamily="2" charset="0"/>
                <a:cs typeface="Poppins" panose="00000500000000000000" pitchFamily="2" charset="0"/>
              </a:rPr>
              <a:t>● Evaluación de reclamos: comprensión y análisis de reclamos para identificar si están en línea con la política de los clientes 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</a:pPr>
            <a:r>
              <a:rPr lang="es-MX" sz="1400" dirty="0">
                <a:latin typeface="Poppins" panose="00000500000000000000" pitchFamily="2" charset="0"/>
                <a:cs typeface="Poppins" panose="00000500000000000000" pitchFamily="2" charset="0"/>
              </a:rPr>
              <a:t>● Liquidación de siniestros: automatización de transacciones para siniestros válidos</a:t>
            </a:r>
            <a:endParaRPr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0"/>
      <p:bldP spid="3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/>
          <p:nvPr/>
        </p:nvSpPr>
        <p:spPr>
          <a:xfrm>
            <a:off x="858388" y="3943287"/>
            <a:ext cx="3504386" cy="30973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6" name="Google Shape;1066;p48"/>
          <p:cNvGrpSpPr/>
          <p:nvPr/>
        </p:nvGrpSpPr>
        <p:grpSpPr>
          <a:xfrm>
            <a:off x="1605233" y="1149570"/>
            <a:ext cx="2003860" cy="2844359"/>
            <a:chOff x="1628223" y="1071655"/>
            <a:chExt cx="2003860" cy="2844359"/>
          </a:xfrm>
        </p:grpSpPr>
        <p:sp>
          <p:nvSpPr>
            <p:cNvPr id="1067" name="Google Shape;1067;p48"/>
            <p:cNvSpPr/>
            <p:nvPr/>
          </p:nvSpPr>
          <p:spPr>
            <a:xfrm flipH="1">
              <a:off x="1628223" y="1071655"/>
              <a:ext cx="1952100" cy="2844359"/>
            </a:xfrm>
            <a:custGeom>
              <a:avLst/>
              <a:gdLst/>
              <a:ahLst/>
              <a:cxnLst/>
              <a:rect l="l" t="t" r="r" b="b"/>
              <a:pathLst>
                <a:path w="52838" h="76989" extrusionOk="0">
                  <a:moveTo>
                    <a:pt x="2902" y="0"/>
                  </a:moveTo>
                  <a:cubicBezTo>
                    <a:pt x="1301" y="0"/>
                    <a:pt x="0" y="1301"/>
                    <a:pt x="0" y="2902"/>
                  </a:cubicBezTo>
                  <a:lnTo>
                    <a:pt x="0" y="74086"/>
                  </a:lnTo>
                  <a:cubicBezTo>
                    <a:pt x="0" y="75688"/>
                    <a:pt x="1301" y="76989"/>
                    <a:pt x="2902" y="76989"/>
                  </a:cubicBezTo>
                  <a:lnTo>
                    <a:pt x="49902" y="76989"/>
                  </a:lnTo>
                  <a:cubicBezTo>
                    <a:pt x="51537" y="76989"/>
                    <a:pt x="52838" y="75688"/>
                    <a:pt x="52838" y="74086"/>
                  </a:cubicBezTo>
                  <a:lnTo>
                    <a:pt x="52838" y="2902"/>
                  </a:lnTo>
                  <a:cubicBezTo>
                    <a:pt x="52838" y="1301"/>
                    <a:pt x="51537" y="0"/>
                    <a:pt x="49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 flipH="1">
              <a:off x="1679983" y="1071655"/>
              <a:ext cx="1952100" cy="2844359"/>
            </a:xfrm>
            <a:custGeom>
              <a:avLst/>
              <a:gdLst/>
              <a:ahLst/>
              <a:cxnLst/>
              <a:rect l="l" t="t" r="r" b="b"/>
              <a:pathLst>
                <a:path w="52838" h="76989" extrusionOk="0">
                  <a:moveTo>
                    <a:pt x="2902" y="0"/>
                  </a:moveTo>
                  <a:cubicBezTo>
                    <a:pt x="1301" y="0"/>
                    <a:pt x="0" y="1301"/>
                    <a:pt x="0" y="2902"/>
                  </a:cubicBezTo>
                  <a:lnTo>
                    <a:pt x="0" y="74086"/>
                  </a:lnTo>
                  <a:cubicBezTo>
                    <a:pt x="0" y="75688"/>
                    <a:pt x="1301" y="76989"/>
                    <a:pt x="2902" y="76989"/>
                  </a:cubicBezTo>
                  <a:lnTo>
                    <a:pt x="49936" y="76989"/>
                  </a:lnTo>
                  <a:cubicBezTo>
                    <a:pt x="51537" y="76989"/>
                    <a:pt x="52838" y="75688"/>
                    <a:pt x="52838" y="74086"/>
                  </a:cubicBezTo>
                  <a:lnTo>
                    <a:pt x="52838" y="2902"/>
                  </a:lnTo>
                  <a:cubicBezTo>
                    <a:pt x="52838" y="1301"/>
                    <a:pt x="51537" y="0"/>
                    <a:pt x="49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 flipH="1">
              <a:off x="2583288" y="3715107"/>
              <a:ext cx="146709" cy="146672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2002" y="0"/>
                  </a:moveTo>
                  <a:cubicBezTo>
                    <a:pt x="901" y="0"/>
                    <a:pt x="1" y="901"/>
                    <a:pt x="1" y="2002"/>
                  </a:cubicBezTo>
                  <a:cubicBezTo>
                    <a:pt x="1" y="3069"/>
                    <a:pt x="901" y="3970"/>
                    <a:pt x="2002" y="3970"/>
                  </a:cubicBezTo>
                  <a:cubicBezTo>
                    <a:pt x="3103" y="3970"/>
                    <a:pt x="3970" y="3069"/>
                    <a:pt x="3970" y="2002"/>
                  </a:cubicBezTo>
                  <a:cubicBezTo>
                    <a:pt x="3970" y="901"/>
                    <a:pt x="3103" y="0"/>
                    <a:pt x="2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 flipH="1">
              <a:off x="2638742" y="1111076"/>
              <a:ext cx="40713" cy="33731"/>
            </a:xfrm>
            <a:custGeom>
              <a:avLst/>
              <a:gdLst/>
              <a:ahLst/>
              <a:cxnLst/>
              <a:rect l="l" t="t" r="r" b="b"/>
              <a:pathLst>
                <a:path w="1102" h="913" extrusionOk="0">
                  <a:moveTo>
                    <a:pt x="634" y="1"/>
                  </a:moveTo>
                  <a:cubicBezTo>
                    <a:pt x="200" y="1"/>
                    <a:pt x="0" y="501"/>
                    <a:pt x="300" y="768"/>
                  </a:cubicBezTo>
                  <a:cubicBezTo>
                    <a:pt x="401" y="868"/>
                    <a:pt x="519" y="912"/>
                    <a:pt x="634" y="912"/>
                  </a:cubicBezTo>
                  <a:cubicBezTo>
                    <a:pt x="864" y="912"/>
                    <a:pt x="1079" y="734"/>
                    <a:pt x="1101" y="468"/>
                  </a:cubicBezTo>
                  <a:cubicBezTo>
                    <a:pt x="1101" y="201"/>
                    <a:pt x="868" y="1"/>
                    <a:pt x="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1" name="Google Shape;1071;p48"/>
          <p:cNvPicPr preferRelativeResize="0"/>
          <p:nvPr/>
        </p:nvPicPr>
        <p:blipFill rotWithShape="1">
          <a:blip r:embed="rId3"/>
          <a:srcRect l="25264" t="22695" r="25291" b="19336"/>
          <a:stretch/>
        </p:blipFill>
        <p:spPr>
          <a:xfrm>
            <a:off x="1804641" y="1338807"/>
            <a:ext cx="1656804" cy="2338129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48"/>
          <p:cNvSpPr txBox="1">
            <a:spLocks noGrp="1"/>
          </p:cNvSpPr>
          <p:nvPr>
            <p:ph type="subTitle" idx="1"/>
          </p:nvPr>
        </p:nvSpPr>
        <p:spPr>
          <a:xfrm flipH="1">
            <a:off x="4435949" y="1222722"/>
            <a:ext cx="3802615" cy="3136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La aplicación para celular en la que el cliente de la aseguradora podría llenar un reporte con los detalles del suceso y después de enviarlo podría seguir el estatus del reporte. 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La aplicación automatizará los tres procesos contemplados y no se necesitaría que algún trabajador de la aseguradora interviniera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96231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" grpId="0" animBg="1"/>
      <p:bldP spid="107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1008562" y="3911553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835386" y="2337662"/>
            <a:ext cx="5620975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El futuro de la hiperautomatización</a:t>
            </a:r>
            <a:endParaRPr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711AC4-4183-4B14-AF0A-144EB1A9A61C}"/>
              </a:ext>
            </a:extLst>
          </p:cNvPr>
          <p:cNvGrpSpPr/>
          <p:nvPr/>
        </p:nvGrpSpPr>
        <p:grpSpPr>
          <a:xfrm>
            <a:off x="665693" y="1617407"/>
            <a:ext cx="1209241" cy="1996996"/>
            <a:chOff x="303143" y="1958163"/>
            <a:chExt cx="1209241" cy="1996996"/>
          </a:xfrm>
        </p:grpSpPr>
        <p:sp>
          <p:nvSpPr>
            <p:cNvPr id="122" name="Google Shape;171;p26">
              <a:extLst>
                <a:ext uri="{FF2B5EF4-FFF2-40B4-BE49-F238E27FC236}">
                  <a16:creationId xmlns:a16="http://schemas.microsoft.com/office/drawing/2014/main" id="{8839DA99-847F-4410-B26A-5493ECD19F18}"/>
                </a:ext>
              </a:extLst>
            </p:cNvPr>
            <p:cNvSpPr/>
            <p:nvPr/>
          </p:nvSpPr>
          <p:spPr>
            <a:xfrm>
              <a:off x="1121761" y="2868808"/>
              <a:ext cx="323910" cy="527411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2;p26">
              <a:extLst>
                <a:ext uri="{FF2B5EF4-FFF2-40B4-BE49-F238E27FC236}">
                  <a16:creationId xmlns:a16="http://schemas.microsoft.com/office/drawing/2014/main" id="{DE28702D-EC32-4719-BFA7-F36C8D67F3EB}"/>
                </a:ext>
              </a:extLst>
            </p:cNvPr>
            <p:cNvSpPr/>
            <p:nvPr/>
          </p:nvSpPr>
          <p:spPr>
            <a:xfrm>
              <a:off x="431288" y="2712095"/>
              <a:ext cx="950310" cy="1243064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3;p26">
              <a:extLst>
                <a:ext uri="{FF2B5EF4-FFF2-40B4-BE49-F238E27FC236}">
                  <a16:creationId xmlns:a16="http://schemas.microsoft.com/office/drawing/2014/main" id="{2B350C5A-8EFA-4441-BB33-BE037BDDA3A2}"/>
                </a:ext>
              </a:extLst>
            </p:cNvPr>
            <p:cNvSpPr/>
            <p:nvPr/>
          </p:nvSpPr>
          <p:spPr>
            <a:xfrm>
              <a:off x="724015" y="2712095"/>
              <a:ext cx="411989" cy="61485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4;p26">
              <a:extLst>
                <a:ext uri="{FF2B5EF4-FFF2-40B4-BE49-F238E27FC236}">
                  <a16:creationId xmlns:a16="http://schemas.microsoft.com/office/drawing/2014/main" id="{22ED75A6-8FF7-41C8-975A-96DB411E56A9}"/>
                </a:ext>
              </a:extLst>
            </p:cNvPr>
            <p:cNvSpPr/>
            <p:nvPr/>
          </p:nvSpPr>
          <p:spPr>
            <a:xfrm>
              <a:off x="431288" y="2910527"/>
              <a:ext cx="196645" cy="481397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5;p26">
              <a:extLst>
                <a:ext uri="{FF2B5EF4-FFF2-40B4-BE49-F238E27FC236}">
                  <a16:creationId xmlns:a16="http://schemas.microsoft.com/office/drawing/2014/main" id="{B1BA29A4-2ACC-4A30-8B5B-4DCABEE4B1EC}"/>
                </a:ext>
              </a:extLst>
            </p:cNvPr>
            <p:cNvSpPr/>
            <p:nvPr/>
          </p:nvSpPr>
          <p:spPr>
            <a:xfrm>
              <a:off x="303143" y="2857818"/>
              <a:ext cx="400439" cy="49420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6;p26">
              <a:extLst>
                <a:ext uri="{FF2B5EF4-FFF2-40B4-BE49-F238E27FC236}">
                  <a16:creationId xmlns:a16="http://schemas.microsoft.com/office/drawing/2014/main" id="{C90A270A-2DD9-4110-8DC0-B98C8B1143E8}"/>
                </a:ext>
              </a:extLst>
            </p:cNvPr>
            <p:cNvSpPr/>
            <p:nvPr/>
          </p:nvSpPr>
          <p:spPr>
            <a:xfrm>
              <a:off x="617237" y="2862486"/>
              <a:ext cx="723442" cy="942309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7;p26">
              <a:extLst>
                <a:ext uri="{FF2B5EF4-FFF2-40B4-BE49-F238E27FC236}">
                  <a16:creationId xmlns:a16="http://schemas.microsoft.com/office/drawing/2014/main" id="{E6C5CF1C-2860-46C1-8A68-018AF5F43761}"/>
                </a:ext>
              </a:extLst>
            </p:cNvPr>
            <p:cNvSpPr/>
            <p:nvPr/>
          </p:nvSpPr>
          <p:spPr>
            <a:xfrm>
              <a:off x="972276" y="2864247"/>
              <a:ext cx="95229" cy="935212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8;p26">
              <a:extLst>
                <a:ext uri="{FF2B5EF4-FFF2-40B4-BE49-F238E27FC236}">
                  <a16:creationId xmlns:a16="http://schemas.microsoft.com/office/drawing/2014/main" id="{8C1C1748-EA7A-41BC-82BB-5D0F2721EF16}"/>
                </a:ext>
              </a:extLst>
            </p:cNvPr>
            <p:cNvSpPr/>
            <p:nvPr/>
          </p:nvSpPr>
          <p:spPr>
            <a:xfrm>
              <a:off x="777391" y="3587663"/>
              <a:ext cx="25847" cy="28061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9;p26">
              <a:extLst>
                <a:ext uri="{FF2B5EF4-FFF2-40B4-BE49-F238E27FC236}">
                  <a16:creationId xmlns:a16="http://schemas.microsoft.com/office/drawing/2014/main" id="{B5311EF0-1624-4DC9-A9B0-1CFA8A8E158E}"/>
                </a:ext>
              </a:extLst>
            </p:cNvPr>
            <p:cNvSpPr/>
            <p:nvPr/>
          </p:nvSpPr>
          <p:spPr>
            <a:xfrm>
              <a:off x="803212" y="3625941"/>
              <a:ext cx="24941" cy="28382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0;p26">
              <a:extLst>
                <a:ext uri="{FF2B5EF4-FFF2-40B4-BE49-F238E27FC236}">
                  <a16:creationId xmlns:a16="http://schemas.microsoft.com/office/drawing/2014/main" id="{FEA0746C-2654-434E-8770-368BB66C317A}"/>
                </a:ext>
              </a:extLst>
            </p:cNvPr>
            <p:cNvSpPr/>
            <p:nvPr/>
          </p:nvSpPr>
          <p:spPr>
            <a:xfrm>
              <a:off x="817456" y="3589450"/>
              <a:ext cx="24941" cy="27581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1;p26">
              <a:extLst>
                <a:ext uri="{FF2B5EF4-FFF2-40B4-BE49-F238E27FC236}">
                  <a16:creationId xmlns:a16="http://schemas.microsoft.com/office/drawing/2014/main" id="{BB8801A3-355A-45FC-9681-F5A41555AD6D}"/>
                </a:ext>
              </a:extLst>
            </p:cNvPr>
            <p:cNvSpPr/>
            <p:nvPr/>
          </p:nvSpPr>
          <p:spPr>
            <a:xfrm>
              <a:off x="843251" y="3627701"/>
              <a:ext cx="24941" cy="28382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;p26">
              <a:extLst>
                <a:ext uri="{FF2B5EF4-FFF2-40B4-BE49-F238E27FC236}">
                  <a16:creationId xmlns:a16="http://schemas.microsoft.com/office/drawing/2014/main" id="{67FEA217-1C48-44C6-837A-E7B4D508D44B}"/>
                </a:ext>
              </a:extLst>
            </p:cNvPr>
            <p:cNvSpPr/>
            <p:nvPr/>
          </p:nvSpPr>
          <p:spPr>
            <a:xfrm>
              <a:off x="828126" y="3664272"/>
              <a:ext cx="25821" cy="28382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5;p26">
              <a:extLst>
                <a:ext uri="{FF2B5EF4-FFF2-40B4-BE49-F238E27FC236}">
                  <a16:creationId xmlns:a16="http://schemas.microsoft.com/office/drawing/2014/main" id="{9BDAC68F-03B3-443B-8ECA-CFA85400DA2A}"/>
                </a:ext>
              </a:extLst>
            </p:cNvPr>
            <p:cNvSpPr/>
            <p:nvPr/>
          </p:nvSpPr>
          <p:spPr>
            <a:xfrm>
              <a:off x="383220" y="1958163"/>
              <a:ext cx="1129164" cy="662038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6;p26">
              <a:extLst>
                <a:ext uri="{FF2B5EF4-FFF2-40B4-BE49-F238E27FC236}">
                  <a16:creationId xmlns:a16="http://schemas.microsoft.com/office/drawing/2014/main" id="{45FAAAE3-A60C-462B-A83C-4F19C8640366}"/>
                </a:ext>
              </a:extLst>
            </p:cNvPr>
            <p:cNvSpPr/>
            <p:nvPr/>
          </p:nvSpPr>
          <p:spPr>
            <a:xfrm>
              <a:off x="473993" y="2011352"/>
              <a:ext cx="946763" cy="55587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7;p26">
              <a:extLst>
                <a:ext uri="{FF2B5EF4-FFF2-40B4-BE49-F238E27FC236}">
                  <a16:creationId xmlns:a16="http://schemas.microsoft.com/office/drawing/2014/main" id="{D6EFC507-458E-4101-AF49-5DD3B91D6120}"/>
                </a:ext>
              </a:extLst>
            </p:cNvPr>
            <p:cNvSpPr/>
            <p:nvPr/>
          </p:nvSpPr>
          <p:spPr>
            <a:xfrm>
              <a:off x="579866" y="2073771"/>
              <a:ext cx="278537" cy="317481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8;p26">
              <a:extLst>
                <a:ext uri="{FF2B5EF4-FFF2-40B4-BE49-F238E27FC236}">
                  <a16:creationId xmlns:a16="http://schemas.microsoft.com/office/drawing/2014/main" id="{578C92B8-F206-4C94-966D-6A99A9532BFA}"/>
                </a:ext>
              </a:extLst>
            </p:cNvPr>
            <p:cNvSpPr/>
            <p:nvPr/>
          </p:nvSpPr>
          <p:spPr>
            <a:xfrm>
              <a:off x="443745" y="2044695"/>
              <a:ext cx="120143" cy="215424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9;p26">
              <a:extLst>
                <a:ext uri="{FF2B5EF4-FFF2-40B4-BE49-F238E27FC236}">
                  <a16:creationId xmlns:a16="http://schemas.microsoft.com/office/drawing/2014/main" id="{BE949002-1C2F-45E9-9484-8D94B61B83A3}"/>
                </a:ext>
              </a:extLst>
            </p:cNvPr>
            <p:cNvSpPr/>
            <p:nvPr/>
          </p:nvSpPr>
          <p:spPr>
            <a:xfrm>
              <a:off x="1302375" y="2290422"/>
              <a:ext cx="165543" cy="188589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0;p26">
              <a:extLst>
                <a:ext uri="{FF2B5EF4-FFF2-40B4-BE49-F238E27FC236}">
                  <a16:creationId xmlns:a16="http://schemas.microsoft.com/office/drawing/2014/main" id="{F3DA5ABC-2E5D-4E20-861F-B1ABADDCEAE7}"/>
                </a:ext>
              </a:extLst>
            </p:cNvPr>
            <p:cNvSpPr/>
            <p:nvPr/>
          </p:nvSpPr>
          <p:spPr>
            <a:xfrm>
              <a:off x="655515" y="2139550"/>
              <a:ext cx="174425" cy="198112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1;p26">
              <a:extLst>
                <a:ext uri="{FF2B5EF4-FFF2-40B4-BE49-F238E27FC236}">
                  <a16:creationId xmlns:a16="http://schemas.microsoft.com/office/drawing/2014/main" id="{E78EADE4-15CE-4785-80A9-8ABC94B99A59}"/>
                </a:ext>
              </a:extLst>
            </p:cNvPr>
            <p:cNvSpPr/>
            <p:nvPr/>
          </p:nvSpPr>
          <p:spPr>
            <a:xfrm>
              <a:off x="1024772" y="2190952"/>
              <a:ext cx="278537" cy="317748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2;p26">
              <a:extLst>
                <a:ext uri="{FF2B5EF4-FFF2-40B4-BE49-F238E27FC236}">
                  <a16:creationId xmlns:a16="http://schemas.microsoft.com/office/drawing/2014/main" id="{52EA1E48-B968-4BAC-A386-13A9760F7537}"/>
                </a:ext>
              </a:extLst>
            </p:cNvPr>
            <p:cNvSpPr/>
            <p:nvPr/>
          </p:nvSpPr>
          <p:spPr>
            <a:xfrm>
              <a:off x="1054140" y="2244808"/>
              <a:ext cx="173519" cy="197819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C6AD0A-9B9F-4B32-926D-7B7E08348E87}"/>
              </a:ext>
            </a:extLst>
          </p:cNvPr>
          <p:cNvGrpSpPr/>
          <p:nvPr/>
        </p:nvGrpSpPr>
        <p:grpSpPr>
          <a:xfrm>
            <a:off x="5895655" y="509489"/>
            <a:ext cx="3185485" cy="3501259"/>
            <a:chOff x="2407734" y="45911"/>
            <a:chExt cx="3185485" cy="3501259"/>
          </a:xfrm>
        </p:grpSpPr>
        <p:sp>
          <p:nvSpPr>
            <p:cNvPr id="134" name="Google Shape;183;p26">
              <a:extLst>
                <a:ext uri="{FF2B5EF4-FFF2-40B4-BE49-F238E27FC236}">
                  <a16:creationId xmlns:a16="http://schemas.microsoft.com/office/drawing/2014/main" id="{CBB35580-1904-4DDB-B390-9AAB9844A07D}"/>
                </a:ext>
              </a:extLst>
            </p:cNvPr>
            <p:cNvSpPr/>
            <p:nvPr/>
          </p:nvSpPr>
          <p:spPr>
            <a:xfrm>
              <a:off x="2674667" y="841295"/>
              <a:ext cx="452055" cy="573051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4;p26">
              <a:extLst>
                <a:ext uri="{FF2B5EF4-FFF2-40B4-BE49-F238E27FC236}">
                  <a16:creationId xmlns:a16="http://schemas.microsoft.com/office/drawing/2014/main" id="{7CC92E6C-E220-4117-9D8A-FCF083DAF6BB}"/>
                </a:ext>
              </a:extLst>
            </p:cNvPr>
            <p:cNvSpPr/>
            <p:nvPr/>
          </p:nvSpPr>
          <p:spPr>
            <a:xfrm>
              <a:off x="2687124" y="938283"/>
              <a:ext cx="565929" cy="748330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3;p26">
              <a:extLst>
                <a:ext uri="{FF2B5EF4-FFF2-40B4-BE49-F238E27FC236}">
                  <a16:creationId xmlns:a16="http://schemas.microsoft.com/office/drawing/2014/main" id="{E929AEC8-B086-41E9-9987-AE447B0A143C}"/>
                </a:ext>
              </a:extLst>
            </p:cNvPr>
            <p:cNvSpPr/>
            <p:nvPr/>
          </p:nvSpPr>
          <p:spPr>
            <a:xfrm>
              <a:off x="2407734" y="793253"/>
              <a:ext cx="594417" cy="679803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4;p26">
              <a:extLst>
                <a:ext uri="{FF2B5EF4-FFF2-40B4-BE49-F238E27FC236}">
                  <a16:creationId xmlns:a16="http://schemas.microsoft.com/office/drawing/2014/main" id="{D350DCA7-22AE-4768-9018-B9BCF2D260AB}"/>
                </a:ext>
              </a:extLst>
            </p:cNvPr>
            <p:cNvSpPr/>
            <p:nvPr/>
          </p:nvSpPr>
          <p:spPr>
            <a:xfrm>
              <a:off x="2919354" y="630272"/>
              <a:ext cx="473394" cy="431382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5;p26">
              <a:extLst>
                <a:ext uri="{FF2B5EF4-FFF2-40B4-BE49-F238E27FC236}">
                  <a16:creationId xmlns:a16="http://schemas.microsoft.com/office/drawing/2014/main" id="{312B2472-6B2D-4D9E-9788-255EB360044A}"/>
                </a:ext>
              </a:extLst>
            </p:cNvPr>
            <p:cNvSpPr/>
            <p:nvPr/>
          </p:nvSpPr>
          <p:spPr>
            <a:xfrm>
              <a:off x="3111571" y="570681"/>
              <a:ext cx="348824" cy="323937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6;p26">
              <a:extLst>
                <a:ext uri="{FF2B5EF4-FFF2-40B4-BE49-F238E27FC236}">
                  <a16:creationId xmlns:a16="http://schemas.microsoft.com/office/drawing/2014/main" id="{A2DE4F9D-7CCE-481E-BA99-604EC0EFF3E4}"/>
                </a:ext>
              </a:extLst>
            </p:cNvPr>
            <p:cNvSpPr/>
            <p:nvPr/>
          </p:nvSpPr>
          <p:spPr>
            <a:xfrm>
              <a:off x="3125788" y="255227"/>
              <a:ext cx="852441" cy="64987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7;p26">
              <a:extLst>
                <a:ext uri="{FF2B5EF4-FFF2-40B4-BE49-F238E27FC236}">
                  <a16:creationId xmlns:a16="http://schemas.microsoft.com/office/drawing/2014/main" id="{A765A2CC-892B-46E7-9546-F17210A2EBE2}"/>
                </a:ext>
              </a:extLst>
            </p:cNvPr>
            <p:cNvSpPr/>
            <p:nvPr/>
          </p:nvSpPr>
          <p:spPr>
            <a:xfrm>
              <a:off x="3529749" y="45911"/>
              <a:ext cx="756360" cy="687032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8;p26">
              <a:extLst>
                <a:ext uri="{FF2B5EF4-FFF2-40B4-BE49-F238E27FC236}">
                  <a16:creationId xmlns:a16="http://schemas.microsoft.com/office/drawing/2014/main" id="{90AE8B9E-7762-4F31-AF73-C0BBC4C3E1ED}"/>
                </a:ext>
              </a:extLst>
            </p:cNvPr>
            <p:cNvSpPr/>
            <p:nvPr/>
          </p:nvSpPr>
          <p:spPr>
            <a:xfrm>
              <a:off x="3802924" y="128335"/>
              <a:ext cx="439598" cy="55037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9;p26">
              <a:extLst>
                <a:ext uri="{FF2B5EF4-FFF2-40B4-BE49-F238E27FC236}">
                  <a16:creationId xmlns:a16="http://schemas.microsoft.com/office/drawing/2014/main" id="{4206D5DE-F682-4FB9-9743-9B8C56984D03}"/>
                </a:ext>
              </a:extLst>
            </p:cNvPr>
            <p:cNvSpPr/>
            <p:nvPr/>
          </p:nvSpPr>
          <p:spPr>
            <a:xfrm>
              <a:off x="3564453" y="282328"/>
              <a:ext cx="386195" cy="397052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0;p26">
              <a:extLst>
                <a:ext uri="{FF2B5EF4-FFF2-40B4-BE49-F238E27FC236}">
                  <a16:creationId xmlns:a16="http://schemas.microsoft.com/office/drawing/2014/main" id="{2F561053-31B5-43E6-9F34-71BD2C637BBF}"/>
                </a:ext>
              </a:extLst>
            </p:cNvPr>
            <p:cNvSpPr/>
            <p:nvPr/>
          </p:nvSpPr>
          <p:spPr>
            <a:xfrm>
              <a:off x="3658774" y="321272"/>
              <a:ext cx="8029" cy="7523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1;p26">
              <a:extLst>
                <a:ext uri="{FF2B5EF4-FFF2-40B4-BE49-F238E27FC236}">
                  <a16:creationId xmlns:a16="http://schemas.microsoft.com/office/drawing/2014/main" id="{6F6CC744-D9FA-449D-9711-03A05F09A472}"/>
                </a:ext>
              </a:extLst>
            </p:cNvPr>
            <p:cNvSpPr/>
            <p:nvPr/>
          </p:nvSpPr>
          <p:spPr>
            <a:xfrm>
              <a:off x="3680141" y="308309"/>
              <a:ext cx="172638" cy="92561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2;p26">
              <a:extLst>
                <a:ext uri="{FF2B5EF4-FFF2-40B4-BE49-F238E27FC236}">
                  <a16:creationId xmlns:a16="http://schemas.microsoft.com/office/drawing/2014/main" id="{8B688DB8-2468-4961-9AF8-F2D29424E9C7}"/>
                </a:ext>
              </a:extLst>
            </p:cNvPr>
            <p:cNvSpPr/>
            <p:nvPr/>
          </p:nvSpPr>
          <p:spPr>
            <a:xfrm>
              <a:off x="3858087" y="413834"/>
              <a:ext cx="7149" cy="749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3;p26">
              <a:extLst>
                <a:ext uri="{FF2B5EF4-FFF2-40B4-BE49-F238E27FC236}">
                  <a16:creationId xmlns:a16="http://schemas.microsoft.com/office/drawing/2014/main" id="{6B9E5B3E-7644-4CBE-A196-E817FAFFF477}"/>
                </a:ext>
              </a:extLst>
            </p:cNvPr>
            <p:cNvSpPr/>
            <p:nvPr/>
          </p:nvSpPr>
          <p:spPr>
            <a:xfrm>
              <a:off x="3968440" y="167787"/>
              <a:ext cx="1222578" cy="872848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4;p26">
              <a:extLst>
                <a:ext uri="{FF2B5EF4-FFF2-40B4-BE49-F238E27FC236}">
                  <a16:creationId xmlns:a16="http://schemas.microsoft.com/office/drawing/2014/main" id="{56FF3327-871E-4887-9690-DA8DFC59393F}"/>
                </a:ext>
              </a:extLst>
            </p:cNvPr>
            <p:cNvSpPr/>
            <p:nvPr/>
          </p:nvSpPr>
          <p:spPr>
            <a:xfrm>
              <a:off x="4682920" y="3145850"/>
              <a:ext cx="910299" cy="401320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5;p26">
              <a:extLst>
                <a:ext uri="{FF2B5EF4-FFF2-40B4-BE49-F238E27FC236}">
                  <a16:creationId xmlns:a16="http://schemas.microsoft.com/office/drawing/2014/main" id="{33A673CE-DDD2-4276-ABC8-569D5C6D29FB}"/>
                </a:ext>
              </a:extLst>
            </p:cNvPr>
            <p:cNvSpPr/>
            <p:nvPr/>
          </p:nvSpPr>
          <p:spPr>
            <a:xfrm>
              <a:off x="4672250" y="3222379"/>
              <a:ext cx="410229" cy="282084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6;p26">
              <a:extLst>
                <a:ext uri="{FF2B5EF4-FFF2-40B4-BE49-F238E27FC236}">
                  <a16:creationId xmlns:a16="http://schemas.microsoft.com/office/drawing/2014/main" id="{49118A33-9394-417A-99FD-81D2656F9651}"/>
                </a:ext>
              </a:extLst>
            </p:cNvPr>
            <p:cNvSpPr/>
            <p:nvPr/>
          </p:nvSpPr>
          <p:spPr>
            <a:xfrm>
              <a:off x="4141052" y="2069209"/>
              <a:ext cx="1261737" cy="1262644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7;p26">
              <a:extLst>
                <a:ext uri="{FF2B5EF4-FFF2-40B4-BE49-F238E27FC236}">
                  <a16:creationId xmlns:a16="http://schemas.microsoft.com/office/drawing/2014/main" id="{C711A758-F03A-4EF0-B882-2E7EBE236386}"/>
                </a:ext>
              </a:extLst>
            </p:cNvPr>
            <p:cNvSpPr/>
            <p:nvPr/>
          </p:nvSpPr>
          <p:spPr>
            <a:xfrm>
              <a:off x="4414200" y="2378928"/>
              <a:ext cx="975251" cy="912779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8;p26">
              <a:extLst>
                <a:ext uri="{FF2B5EF4-FFF2-40B4-BE49-F238E27FC236}">
                  <a16:creationId xmlns:a16="http://schemas.microsoft.com/office/drawing/2014/main" id="{D2D4C091-7018-45F4-8A77-29C76518A5EE}"/>
                </a:ext>
              </a:extLst>
            </p:cNvPr>
            <p:cNvSpPr/>
            <p:nvPr/>
          </p:nvSpPr>
          <p:spPr>
            <a:xfrm>
              <a:off x="4165966" y="2312108"/>
              <a:ext cx="428022" cy="778606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9;p26">
              <a:extLst>
                <a:ext uri="{FF2B5EF4-FFF2-40B4-BE49-F238E27FC236}">
                  <a16:creationId xmlns:a16="http://schemas.microsoft.com/office/drawing/2014/main" id="{14154F9C-4D70-443D-938D-7D2F52DA53CD}"/>
                </a:ext>
              </a:extLst>
            </p:cNvPr>
            <p:cNvSpPr/>
            <p:nvPr/>
          </p:nvSpPr>
          <p:spPr>
            <a:xfrm>
              <a:off x="4373281" y="2359508"/>
              <a:ext cx="12484" cy="12243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10;p26">
              <a:extLst>
                <a:ext uri="{FF2B5EF4-FFF2-40B4-BE49-F238E27FC236}">
                  <a16:creationId xmlns:a16="http://schemas.microsoft.com/office/drawing/2014/main" id="{9EB44389-24E1-4002-85F8-4B9BFEDF0689}"/>
                </a:ext>
              </a:extLst>
            </p:cNvPr>
            <p:cNvSpPr/>
            <p:nvPr/>
          </p:nvSpPr>
          <p:spPr>
            <a:xfrm>
              <a:off x="4408865" y="2366950"/>
              <a:ext cx="145084" cy="302891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11;p26">
              <a:extLst>
                <a:ext uri="{FF2B5EF4-FFF2-40B4-BE49-F238E27FC236}">
                  <a16:creationId xmlns:a16="http://schemas.microsoft.com/office/drawing/2014/main" id="{92B23DFA-4AFD-4388-9B3D-766CC4AF3CF6}"/>
                </a:ext>
              </a:extLst>
            </p:cNvPr>
            <p:cNvSpPr/>
            <p:nvPr/>
          </p:nvSpPr>
          <p:spPr>
            <a:xfrm>
              <a:off x="4542345" y="2694942"/>
              <a:ext cx="12484" cy="12271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12;p26">
              <a:extLst>
                <a:ext uri="{FF2B5EF4-FFF2-40B4-BE49-F238E27FC236}">
                  <a16:creationId xmlns:a16="http://schemas.microsoft.com/office/drawing/2014/main" id="{251CDC3F-0685-4078-ADFB-0E2A7F452397}"/>
                </a:ext>
              </a:extLst>
            </p:cNvPr>
            <p:cNvSpPr/>
            <p:nvPr/>
          </p:nvSpPr>
          <p:spPr>
            <a:xfrm>
              <a:off x="3951528" y="3145850"/>
              <a:ext cx="909391" cy="401320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14;p26">
              <a:extLst>
                <a:ext uri="{FF2B5EF4-FFF2-40B4-BE49-F238E27FC236}">
                  <a16:creationId xmlns:a16="http://schemas.microsoft.com/office/drawing/2014/main" id="{F2B902AA-DD5C-4650-B817-9E04922EB406}"/>
                </a:ext>
              </a:extLst>
            </p:cNvPr>
            <p:cNvSpPr/>
            <p:nvPr/>
          </p:nvSpPr>
          <p:spPr>
            <a:xfrm>
              <a:off x="4778149" y="696398"/>
              <a:ext cx="787489" cy="654409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15;p26">
              <a:extLst>
                <a:ext uri="{FF2B5EF4-FFF2-40B4-BE49-F238E27FC236}">
                  <a16:creationId xmlns:a16="http://schemas.microsoft.com/office/drawing/2014/main" id="{F482C46C-A0E9-4528-94DE-EBF7202866A7}"/>
                </a:ext>
              </a:extLst>
            </p:cNvPr>
            <p:cNvSpPr/>
            <p:nvPr/>
          </p:nvSpPr>
          <p:spPr>
            <a:xfrm>
              <a:off x="4626877" y="539151"/>
              <a:ext cx="474275" cy="569983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16;p26">
              <a:extLst>
                <a:ext uri="{FF2B5EF4-FFF2-40B4-BE49-F238E27FC236}">
                  <a16:creationId xmlns:a16="http://schemas.microsoft.com/office/drawing/2014/main" id="{8AF0EC98-A6A8-4D95-A8A9-435F2F8672D5}"/>
                </a:ext>
              </a:extLst>
            </p:cNvPr>
            <p:cNvSpPr/>
            <p:nvPr/>
          </p:nvSpPr>
          <p:spPr>
            <a:xfrm>
              <a:off x="4919604" y="580203"/>
              <a:ext cx="9816" cy="10190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17;p26">
              <a:extLst>
                <a:ext uri="{FF2B5EF4-FFF2-40B4-BE49-F238E27FC236}">
                  <a16:creationId xmlns:a16="http://schemas.microsoft.com/office/drawing/2014/main" id="{15BB82A2-C976-4593-A4A6-9B9295AA4B58}"/>
                </a:ext>
              </a:extLst>
            </p:cNvPr>
            <p:cNvSpPr/>
            <p:nvPr/>
          </p:nvSpPr>
          <p:spPr>
            <a:xfrm>
              <a:off x="4948093" y="593834"/>
              <a:ext cx="85439" cy="251942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18;p26">
              <a:extLst>
                <a:ext uri="{FF2B5EF4-FFF2-40B4-BE49-F238E27FC236}">
                  <a16:creationId xmlns:a16="http://schemas.microsoft.com/office/drawing/2014/main" id="{96DB13D3-6ACB-416C-A0B7-CBC71FB031E5}"/>
                </a:ext>
              </a:extLst>
            </p:cNvPr>
            <p:cNvSpPr/>
            <p:nvPr/>
          </p:nvSpPr>
          <p:spPr>
            <a:xfrm>
              <a:off x="5006803" y="867623"/>
              <a:ext cx="10724" cy="1016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19;p26">
              <a:extLst>
                <a:ext uri="{FF2B5EF4-FFF2-40B4-BE49-F238E27FC236}">
                  <a16:creationId xmlns:a16="http://schemas.microsoft.com/office/drawing/2014/main" id="{A9D94E85-535B-4A5D-AC03-6F6E42685FBA}"/>
                </a:ext>
              </a:extLst>
            </p:cNvPr>
            <p:cNvSpPr/>
            <p:nvPr/>
          </p:nvSpPr>
          <p:spPr>
            <a:xfrm>
              <a:off x="4506761" y="982323"/>
              <a:ext cx="905257" cy="1593196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20;p26">
              <a:extLst>
                <a:ext uri="{FF2B5EF4-FFF2-40B4-BE49-F238E27FC236}">
                  <a16:creationId xmlns:a16="http://schemas.microsoft.com/office/drawing/2014/main" id="{3B46B78E-B6B6-4099-A5D8-85BCA608BF74}"/>
                </a:ext>
              </a:extLst>
            </p:cNvPr>
            <p:cNvSpPr/>
            <p:nvPr/>
          </p:nvSpPr>
          <p:spPr>
            <a:xfrm>
              <a:off x="4737203" y="2176734"/>
              <a:ext cx="354746" cy="83812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21;p26">
              <a:extLst>
                <a:ext uri="{FF2B5EF4-FFF2-40B4-BE49-F238E27FC236}">
                  <a16:creationId xmlns:a16="http://schemas.microsoft.com/office/drawing/2014/main" id="{204E4735-9CFB-490C-BF2E-F6DF25F0C5C5}"/>
                </a:ext>
              </a:extLst>
            </p:cNvPr>
            <p:cNvSpPr/>
            <p:nvPr/>
          </p:nvSpPr>
          <p:spPr>
            <a:xfrm>
              <a:off x="2943388" y="872771"/>
              <a:ext cx="163755" cy="169651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animBg="1"/>
      <p:bldP spid="2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0"/>
          <p:cNvSpPr txBox="1">
            <a:spLocks noGrp="1"/>
          </p:cNvSpPr>
          <p:nvPr>
            <p:ph type="title"/>
          </p:nvPr>
        </p:nvSpPr>
        <p:spPr>
          <a:xfrm flipH="1">
            <a:off x="3225416" y="366336"/>
            <a:ext cx="4962900" cy="654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>
                    <a:lumMod val="10000"/>
                  </a:schemeClr>
                </a:solidFill>
              </a:rPr>
              <a:t>Contexto Historico</a:t>
            </a:r>
            <a:endParaRPr sz="3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296842-A3C4-427F-87CE-C17AA8BBB23B}"/>
              </a:ext>
            </a:extLst>
          </p:cNvPr>
          <p:cNvSpPr/>
          <p:nvPr/>
        </p:nvSpPr>
        <p:spPr>
          <a:xfrm>
            <a:off x="1190847" y="3783861"/>
            <a:ext cx="6911162" cy="993303"/>
          </a:xfrm>
          <a:prstGeom prst="roundRect">
            <a:avLst/>
          </a:prstGeom>
          <a:solidFill>
            <a:schemeClr val="bg1"/>
          </a:solidFill>
          <a:ln>
            <a:solidFill>
              <a:srgbClr val="C7F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6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automatización se basa en el uso de las diferentes tecnologías para la realización de tareas repetitivas que antes requerían ser realizadas por seres humanos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69;p35">
            <a:extLst>
              <a:ext uri="{FF2B5EF4-FFF2-40B4-BE49-F238E27FC236}">
                <a16:creationId xmlns:a16="http://schemas.microsoft.com/office/drawing/2014/main" id="{03FCBE9F-78CB-41C8-85A9-915F50E68791}"/>
              </a:ext>
            </a:extLst>
          </p:cNvPr>
          <p:cNvSpPr/>
          <p:nvPr/>
        </p:nvSpPr>
        <p:spPr>
          <a:xfrm>
            <a:off x="1187153" y="1210492"/>
            <a:ext cx="2751617" cy="246169"/>
          </a:xfrm>
          <a:prstGeom prst="roundRect">
            <a:avLst>
              <a:gd name="adj" fmla="val 50000"/>
            </a:avLst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5F89AFAF-577A-4A66-8AB6-53485F8AE8FC}"/>
              </a:ext>
            </a:extLst>
          </p:cNvPr>
          <p:cNvSpPr/>
          <p:nvPr/>
        </p:nvSpPr>
        <p:spPr>
          <a:xfrm>
            <a:off x="4361368" y="192424"/>
            <a:ext cx="4480263" cy="4567266"/>
          </a:xfrm>
          <a:prstGeom prst="flowChartConnector">
            <a:avLst/>
          </a:prstGeom>
          <a:solidFill>
            <a:srgbClr val="80ED99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9" name="Google Shape;809;p39"/>
          <p:cNvSpPr txBox="1">
            <a:spLocks noGrp="1"/>
          </p:cNvSpPr>
          <p:nvPr>
            <p:ph type="subTitle" idx="1"/>
          </p:nvPr>
        </p:nvSpPr>
        <p:spPr>
          <a:xfrm>
            <a:off x="677470" y="1104166"/>
            <a:ext cx="3261300" cy="3180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La </a:t>
            </a:r>
            <a:r>
              <a:rPr lang="es-MX" b="1" dirty="0"/>
              <a:t>división de trabajo</a:t>
            </a:r>
            <a:r>
              <a:rPr lang="es-MX" dirty="0"/>
              <a:t>, término estudiado por Adam Smith en la segunda mitad del siglo XVIII representó la incrementación de la producción, la reducción de sus procesos y la reducción de la interacción humana con éstos, siendo reemplazada o complementada con máquinas especializadas.</a:t>
            </a:r>
          </a:p>
        </p:txBody>
      </p:sp>
      <p:pic>
        <p:nvPicPr>
          <p:cNvPr id="811" name="Google Shape;811;p39"/>
          <p:cNvPicPr preferRelativeResize="0"/>
          <p:nvPr/>
        </p:nvPicPr>
        <p:blipFill>
          <a:blip r:embed="rId3"/>
          <a:srcRect l="1136" r="1136"/>
          <a:stretch/>
        </p:blipFill>
        <p:spPr>
          <a:xfrm>
            <a:off x="4572000" y="443857"/>
            <a:ext cx="4059000" cy="4064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0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56;p29">
            <a:extLst>
              <a:ext uri="{FF2B5EF4-FFF2-40B4-BE49-F238E27FC236}">
                <a16:creationId xmlns:a16="http://schemas.microsoft.com/office/drawing/2014/main" id="{2FCAD2EF-0F4F-4B50-8B4F-53B5E5E4A05B}"/>
              </a:ext>
            </a:extLst>
          </p:cNvPr>
          <p:cNvSpPr/>
          <p:nvPr/>
        </p:nvSpPr>
        <p:spPr>
          <a:xfrm>
            <a:off x="2563427" y="1456660"/>
            <a:ext cx="1513368" cy="25445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4983615" y="1202201"/>
            <a:ext cx="1364022" cy="25445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subTitle" idx="1"/>
          </p:nvPr>
        </p:nvSpPr>
        <p:spPr>
          <a:xfrm>
            <a:off x="2631881" y="1109257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La automatización de la </a:t>
            </a:r>
            <a:r>
              <a:rPr lang="es-MX" b="1" dirty="0"/>
              <a:t>línea de ensamblaje</a:t>
            </a:r>
            <a:r>
              <a:rPr lang="es-MX" dirty="0"/>
              <a:t>, un proceso que hace que las máquinas interactuaran entre sí.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2BFEB-0439-4FB5-819B-37636330E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92" b="99190" l="1005" r="97639">
                        <a14:foregroundMark x1="5890" y1="36273" x2="13037" y2="33413"/>
                        <a14:foregroundMark x1="13414" y1="35796" x2="13539" y2="60534"/>
                        <a14:foregroundMark x1="13539" y1="60534" x2="13539" y2="60534"/>
                        <a14:foregroundMark x1="13288" y1="41945" x2="13791" y2="66206"/>
                        <a14:foregroundMark x1="13791" y1="66206" x2="13791" y2="66206"/>
                        <a14:foregroundMark x1="4258" y1="38179" x2="6770" y2="60057"/>
                        <a14:foregroundMark x1="6770" y1="60057" x2="6770" y2="60057"/>
                        <a14:foregroundMark x1="7649" y1="56244" x2="7649" y2="67636"/>
                        <a14:foregroundMark x1="4132" y1="75739" x2="8654" y2="73356"/>
                        <a14:foregroundMark x1="5137" y1="73832" x2="5011" y2="93327"/>
                        <a14:foregroundMark x1="7146" y1="93327" x2="21942" y2="86702"/>
                        <a14:foregroundMark x1="21942" y1="86702" x2="21942" y2="86702"/>
                        <a14:foregroundMark x1="11907" y1="85748" x2="22394" y2="83460"/>
                        <a14:foregroundMark x1="22394" y1="83460" x2="49460" y2="91230"/>
                        <a14:foregroundMark x1="49460" y1="91230" x2="72507" y2="87655"/>
                        <a14:foregroundMark x1="72507" y1="87655" x2="72457" y2="88084"/>
                        <a14:foregroundMark x1="37478" y1="69066" x2="37227" y2="57197"/>
                        <a14:foregroundMark x1="30206" y1="60534" x2="36724" y2="62440"/>
                        <a14:foregroundMark x1="31336" y1="76692" x2="31085" y2="69066"/>
                        <a14:foregroundMark x1="20435" y1="77645" x2="22934" y2="77645"/>
                        <a14:foregroundMark x1="12409" y1="75739" x2="15298" y2="76215"/>
                        <a14:foregroundMark x1="23688" y1="73356" x2="23688" y2="81935"/>
                        <a14:foregroundMark x1="41372" y1="85272" x2="61040" y2="85272"/>
                        <a14:foregroundMark x1="53027" y1="75262" x2="56531" y2="76692"/>
                        <a14:foregroundMark x1="45378" y1="65253" x2="46634" y2="65253"/>
                        <a14:foregroundMark x1="53404" y1="51954" x2="56154" y2="51478"/>
                        <a14:foregroundMark x1="54647" y1="47188" x2="55652" y2="27693"/>
                        <a14:foregroundMark x1="63929" y1="46235" x2="63552" y2="23403"/>
                        <a14:foregroundMark x1="63552" y1="23403" x2="63552" y2="23403"/>
                        <a14:foregroundMark x1="72457" y1="84795" x2="77970" y2="84318"/>
                        <a14:foregroundMark x1="76338" y1="64776" x2="76463" y2="39561"/>
                        <a14:foregroundMark x1="76463" y1="39561" x2="76463" y2="39561"/>
                        <a14:foregroundMark x1="78473" y1="36273" x2="84363" y2="34366"/>
                        <a14:foregroundMark x1="84363" y1="34366" x2="84363" y2="34366"/>
                        <a14:foregroundMark x1="84363" y1="36273" x2="84991" y2="64299"/>
                        <a14:foregroundMark x1="84991" y1="64299" x2="85117" y2="65253"/>
                        <a14:foregroundMark x1="88872" y1="81935" x2="94386" y2="83842"/>
                        <a14:foregroundMark x1="80231" y1="78599" x2="80721" y2="91420"/>
                        <a14:foregroundMark x1="78724" y1="63823" x2="78724" y2="70972"/>
                        <a14:foregroundMark x1="80344" y1="94757" x2="80344" y2="84318"/>
                        <a14:foregroundMark x1="94386" y1="85272" x2="97023" y2="86702"/>
                        <a14:foregroundMark x1="97275" y1="76215" x2="97023" y2="70496"/>
                        <a14:foregroundMark x1="97275" y1="65729" x2="97275" y2="71449"/>
                        <a14:foregroundMark x1="97651" y1="64299" x2="97400" y2="65729"/>
                        <a14:foregroundMark x1="37101" y1="98570" x2="43620" y2="99237"/>
                        <a14:foregroundMark x1="43620" y1="99237" x2="45001" y2="99047"/>
                        <a14:foregroundMark x1="51897" y1="14395" x2="54773" y2="11535"/>
                        <a14:foregroundMark x1="3140" y1="7722" x2="10751" y2="6292"/>
                        <a14:foregroundMark x1="10751" y1="6292" x2="13414" y2="6292"/>
                        <a14:foregroundMark x1="50892" y1="6292" x2="56531" y2="6768"/>
                        <a14:foregroundMark x1="72708" y1="6768" x2="75961" y2="7245"/>
                        <a14:foregroundMark x1="19430" y1="6292" x2="26752" y2="7626"/>
                        <a14:foregroundMark x1="26752" y1="7626" x2="34476" y2="6292"/>
                        <a14:foregroundMark x1="34476" y1="6292" x2="37729" y2="6768"/>
                        <a14:foregroundMark x1="39864" y1="7245" x2="45629" y2="6768"/>
                        <a14:foregroundMark x1="1005" y1="7245" x2="3379" y2="72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901" y="2479654"/>
            <a:ext cx="8482197" cy="223507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6" grpId="0" animBg="1"/>
      <p:bldP spid="2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1"/>
          <p:cNvSpPr/>
          <p:nvPr/>
        </p:nvSpPr>
        <p:spPr>
          <a:xfrm>
            <a:off x="1392646" y="587677"/>
            <a:ext cx="7219726" cy="197368"/>
          </a:xfrm>
          <a:prstGeom prst="roundRect">
            <a:avLst>
              <a:gd name="adj" fmla="val 50000"/>
            </a:avLst>
          </a:prstGeom>
          <a:solidFill>
            <a:schemeClr val="dk2">
              <a:alpha val="46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1"/>
          <p:cNvSpPr txBox="1">
            <a:spLocks noGrp="1"/>
          </p:cNvSpPr>
          <p:nvPr>
            <p:ph type="title" idx="4294967295"/>
          </p:nvPr>
        </p:nvSpPr>
        <p:spPr>
          <a:xfrm flipH="1">
            <a:off x="511175" y="-88900"/>
            <a:ext cx="8632825" cy="110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dirty="0">
                <a:latin typeface="Poppins Black"/>
                <a:ea typeface="Poppins Black"/>
                <a:cs typeface="Poppins Black"/>
                <a:sym typeface="Poppins Black"/>
              </a:rPr>
              <a:t>Hiperautomatización</a:t>
            </a:r>
            <a:endParaRPr sz="5000" dirty="0"/>
          </a:p>
        </p:txBody>
      </p:sp>
      <p:pic>
        <p:nvPicPr>
          <p:cNvPr id="3" name="Picture 2" descr="A picture containing text, toy, doll, vector graphics&#10;&#10;Description automatically generated">
            <a:extLst>
              <a:ext uri="{FF2B5EF4-FFF2-40B4-BE49-F238E27FC236}">
                <a16:creationId xmlns:a16="http://schemas.microsoft.com/office/drawing/2014/main" id="{E4792886-80E4-4538-B15A-AAF122B11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60" y="688916"/>
            <a:ext cx="4662267" cy="4662267"/>
          </a:xfrm>
          <a:prstGeom prst="rect">
            <a:avLst/>
          </a:prstGeom>
        </p:spPr>
      </p:pic>
      <p:sp>
        <p:nvSpPr>
          <p:cNvPr id="36" name="Google Shape;1058;p47">
            <a:extLst>
              <a:ext uri="{FF2B5EF4-FFF2-40B4-BE49-F238E27FC236}">
                <a16:creationId xmlns:a16="http://schemas.microsoft.com/office/drawing/2014/main" id="{F6177D74-6B1D-4577-8D4A-53C8C4B74B23}"/>
              </a:ext>
            </a:extLst>
          </p:cNvPr>
          <p:cNvSpPr txBox="1">
            <a:spLocks/>
          </p:cNvSpPr>
          <p:nvPr/>
        </p:nvSpPr>
        <p:spPr>
          <a:xfrm>
            <a:off x="5135527" y="1758350"/>
            <a:ext cx="3476845" cy="2523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Aft>
                <a:spcPts val="1600"/>
              </a:spcAft>
            </a:pP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“Un enfoque disciplinado impulsado por el negocio que las organizaciones utilizan para identificar, examinar y automatizar rápidamente tantos procesos comerciales y de TI como sea posible. Implica el uso orquestado de múltiples tecnologías, herramientas o plataformas.” (Gartner)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" grpId="0" animBg="1"/>
      <p:bldP spid="822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36;p28">
            <a:extLst>
              <a:ext uri="{FF2B5EF4-FFF2-40B4-BE49-F238E27FC236}">
                <a16:creationId xmlns:a16="http://schemas.microsoft.com/office/drawing/2014/main" id="{10B7B15F-6955-43CB-9189-91F84B67FEEB}"/>
              </a:ext>
            </a:extLst>
          </p:cNvPr>
          <p:cNvSpPr/>
          <p:nvPr/>
        </p:nvSpPr>
        <p:spPr>
          <a:xfrm>
            <a:off x="5804653" y="2095338"/>
            <a:ext cx="974100" cy="9741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36;p28">
            <a:extLst>
              <a:ext uri="{FF2B5EF4-FFF2-40B4-BE49-F238E27FC236}">
                <a16:creationId xmlns:a16="http://schemas.microsoft.com/office/drawing/2014/main" id="{18266A4B-F454-4E6A-84BC-32607F9470A1}"/>
              </a:ext>
            </a:extLst>
          </p:cNvPr>
          <p:cNvSpPr/>
          <p:nvPr/>
        </p:nvSpPr>
        <p:spPr>
          <a:xfrm>
            <a:off x="3158780" y="2084700"/>
            <a:ext cx="974100" cy="9741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36;p28">
            <a:extLst>
              <a:ext uri="{FF2B5EF4-FFF2-40B4-BE49-F238E27FC236}">
                <a16:creationId xmlns:a16="http://schemas.microsoft.com/office/drawing/2014/main" id="{6F28C5D0-59D3-499D-AB92-D4155D95D15E}"/>
              </a:ext>
            </a:extLst>
          </p:cNvPr>
          <p:cNvSpPr/>
          <p:nvPr/>
        </p:nvSpPr>
        <p:spPr>
          <a:xfrm>
            <a:off x="369296" y="2095338"/>
            <a:ext cx="974100" cy="9741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7"/>
          </p:nvPr>
        </p:nvSpPr>
        <p:spPr>
          <a:xfrm>
            <a:off x="3469200" y="2255054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(ML) </a:t>
            </a:r>
            <a:endParaRPr dirty="0"/>
          </a:p>
        </p:txBody>
      </p:sp>
      <p:sp>
        <p:nvSpPr>
          <p:cNvPr id="738" name="Google Shape;738;p37"/>
          <p:cNvSpPr txBox="1">
            <a:spLocks noGrp="1"/>
          </p:cNvSpPr>
          <p:nvPr>
            <p:ph type="title"/>
          </p:nvPr>
        </p:nvSpPr>
        <p:spPr>
          <a:xfrm>
            <a:off x="301359" y="520669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Tecnologías, herramientas o plataformas que implementa:</a:t>
            </a:r>
            <a:endParaRPr sz="2800" dirty="0"/>
          </a:p>
        </p:txBody>
      </p:sp>
      <p:sp>
        <p:nvSpPr>
          <p:cNvPr id="739" name="Google Shape;739;p37"/>
          <p:cNvSpPr txBox="1">
            <a:spLocks noGrp="1"/>
          </p:cNvSpPr>
          <p:nvPr>
            <p:ph type="subTitle" idx="1"/>
          </p:nvPr>
        </p:nvSpPr>
        <p:spPr>
          <a:xfrm>
            <a:off x="649472" y="2279037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Inteligencia Artificial (IA</a:t>
            </a:r>
            <a:endParaRPr dirty="0"/>
          </a:p>
        </p:txBody>
      </p:sp>
      <p:sp>
        <p:nvSpPr>
          <p:cNvPr id="741" name="Google Shape;741;p37"/>
          <p:cNvSpPr txBox="1">
            <a:spLocks noGrp="1"/>
          </p:cNvSpPr>
          <p:nvPr>
            <p:ph type="subTitle" idx="3"/>
          </p:nvPr>
        </p:nvSpPr>
        <p:spPr>
          <a:xfrm>
            <a:off x="6244926" y="2096263"/>
            <a:ext cx="2205600" cy="1041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Automatización robótica de procesos (RPA) </a:t>
            </a:r>
            <a:endParaRPr dirty="0"/>
          </a:p>
        </p:txBody>
      </p:sp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D98DB5-637A-4283-B80F-A6009AF2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09" y="3011948"/>
            <a:ext cx="2205599" cy="2080043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7FACA998-C889-4C43-8A57-D28665A9D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6209" y="2929326"/>
            <a:ext cx="3446517" cy="1809422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DE8CA09E-966C-48BD-8F05-795949C97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7871" y1="33821" x2="20020" y2="37042"/>
                        <a14:foregroundMark x1="13672" y1="27526" x2="16797" y2="33382"/>
                        <a14:foregroundMark x1="38379" y1="38653" x2="38379" y2="46120"/>
                        <a14:foregroundMark x1="37988" y1="31186" x2="37988" y2="36603"/>
                        <a14:foregroundMark x1="41895" y1="30161" x2="40137" y2="24305"/>
                        <a14:foregroundMark x1="60938" y1="14788" x2="66602" y2="24890"/>
                        <a14:foregroundMark x1="78613" y1="50805" x2="78613" y2="67204"/>
                        <a14:foregroundMark x1="78223" y1="44949" x2="81055" y2="44949"/>
                        <a14:foregroundMark x1="64844" y1="88873" x2="75098" y2="79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6050" y="3003902"/>
            <a:ext cx="3121152" cy="208178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3" grpId="0" animBg="1"/>
      <p:bldP spid="737" grpId="0" build="p"/>
      <p:bldP spid="738" grpId="0"/>
      <p:bldP spid="739" grpId="0" build="p"/>
      <p:bldP spid="74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35"/>
          <p:cNvGrpSpPr/>
          <p:nvPr/>
        </p:nvGrpSpPr>
        <p:grpSpPr>
          <a:xfrm>
            <a:off x="720000" y="1404900"/>
            <a:ext cx="7704102" cy="3199515"/>
            <a:chOff x="720000" y="1404900"/>
            <a:chExt cx="7704102" cy="3199515"/>
          </a:xfrm>
        </p:grpSpPr>
        <p:sp>
          <p:nvSpPr>
            <p:cNvPr id="521" name="Google Shape;521;p35"/>
            <p:cNvSpPr/>
            <p:nvPr/>
          </p:nvSpPr>
          <p:spPr>
            <a:xfrm rot="5400000">
              <a:off x="4653200" y="2870265"/>
              <a:ext cx="3198300" cy="27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 rot="-5400000">
              <a:off x="1818900" y="306000"/>
              <a:ext cx="3199500" cy="5397300"/>
            </a:xfrm>
            <a:prstGeom prst="round2SameRect">
              <a:avLst>
                <a:gd name="adj1" fmla="val 8139"/>
                <a:gd name="adj2" fmla="val 0"/>
              </a:avLst>
            </a:prstGeom>
            <a:solidFill>
              <a:srgbClr val="C7F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35"/>
            <p:cNvGrpSpPr/>
            <p:nvPr/>
          </p:nvGrpSpPr>
          <p:grpSpPr>
            <a:xfrm>
              <a:off x="6194150" y="1412099"/>
              <a:ext cx="2229952" cy="3192295"/>
              <a:chOff x="6194150" y="1412099"/>
              <a:chExt cx="2229952" cy="3192295"/>
            </a:xfrm>
          </p:grpSpPr>
          <p:sp>
            <p:nvSpPr>
              <p:cNvPr id="524" name="Google Shape;524;p35"/>
              <p:cNvSpPr/>
              <p:nvPr/>
            </p:nvSpPr>
            <p:spPr>
              <a:xfrm>
                <a:off x="6489574" y="4369125"/>
                <a:ext cx="1934528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161716" h="9441" extrusionOk="0">
                    <a:moveTo>
                      <a:pt x="80858" y="1"/>
                    </a:moveTo>
                    <a:cubicBezTo>
                      <a:pt x="36193" y="1"/>
                      <a:pt x="0" y="2136"/>
                      <a:pt x="0" y="4738"/>
                    </a:cubicBezTo>
                    <a:cubicBezTo>
                      <a:pt x="0" y="7339"/>
                      <a:pt x="36193" y="9441"/>
                      <a:pt x="80858" y="9441"/>
                    </a:cubicBezTo>
                    <a:cubicBezTo>
                      <a:pt x="125523" y="9441"/>
                      <a:pt x="161716" y="7339"/>
                      <a:pt x="161716" y="4738"/>
                    </a:cubicBezTo>
                    <a:cubicBezTo>
                      <a:pt x="161716" y="2136"/>
                      <a:pt x="125523" y="1"/>
                      <a:pt x="80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5"/>
              <p:cNvSpPr/>
              <p:nvPr/>
            </p:nvSpPr>
            <p:spPr>
              <a:xfrm>
                <a:off x="6224403" y="4011707"/>
                <a:ext cx="89812" cy="32670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3110" extrusionOk="0">
                    <a:moveTo>
                      <a:pt x="1" y="0"/>
                    </a:moveTo>
                    <a:lnTo>
                      <a:pt x="1" y="13110"/>
                    </a:lnTo>
                    <a:lnTo>
                      <a:pt x="3603" y="13110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5"/>
              <p:cNvSpPr/>
              <p:nvPr/>
            </p:nvSpPr>
            <p:spPr>
              <a:xfrm>
                <a:off x="6269308" y="2589448"/>
                <a:ext cx="296772" cy="1891976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75922" extrusionOk="0">
                    <a:moveTo>
                      <a:pt x="7339" y="0"/>
                    </a:moveTo>
                    <a:cubicBezTo>
                      <a:pt x="6905" y="0"/>
                      <a:pt x="6538" y="334"/>
                      <a:pt x="6538" y="801"/>
                    </a:cubicBezTo>
                    <a:lnTo>
                      <a:pt x="6538" y="73986"/>
                    </a:lnTo>
                    <a:cubicBezTo>
                      <a:pt x="6538" y="74820"/>
                      <a:pt x="5838" y="75521"/>
                      <a:pt x="4970" y="75521"/>
                    </a:cubicBezTo>
                    <a:lnTo>
                      <a:pt x="4103" y="75521"/>
                    </a:lnTo>
                    <a:cubicBezTo>
                      <a:pt x="3236" y="75521"/>
                      <a:pt x="2535" y="74820"/>
                      <a:pt x="2535" y="73986"/>
                    </a:cubicBezTo>
                    <a:lnTo>
                      <a:pt x="2535" y="67815"/>
                    </a:lnTo>
                    <a:cubicBezTo>
                      <a:pt x="2535" y="67400"/>
                      <a:pt x="2199" y="67046"/>
                      <a:pt x="1789" y="67046"/>
                    </a:cubicBezTo>
                    <a:cubicBezTo>
                      <a:pt x="1771" y="67046"/>
                      <a:pt x="1753" y="67047"/>
                      <a:pt x="1735" y="67048"/>
                    </a:cubicBezTo>
                    <a:lnTo>
                      <a:pt x="0" y="67048"/>
                    </a:lnTo>
                    <a:lnTo>
                      <a:pt x="0" y="67448"/>
                    </a:lnTo>
                    <a:lnTo>
                      <a:pt x="1735" y="67448"/>
                    </a:lnTo>
                    <a:cubicBezTo>
                      <a:pt x="1935" y="67448"/>
                      <a:pt x="2102" y="67615"/>
                      <a:pt x="2102" y="67815"/>
                    </a:cubicBezTo>
                    <a:lnTo>
                      <a:pt x="2102" y="73953"/>
                    </a:lnTo>
                    <a:cubicBezTo>
                      <a:pt x="2102" y="75054"/>
                      <a:pt x="3002" y="75921"/>
                      <a:pt x="4103" y="75921"/>
                    </a:cubicBezTo>
                    <a:lnTo>
                      <a:pt x="4970" y="75921"/>
                    </a:lnTo>
                    <a:cubicBezTo>
                      <a:pt x="6071" y="75921"/>
                      <a:pt x="6938" y="75054"/>
                      <a:pt x="6938" y="73986"/>
                    </a:cubicBezTo>
                    <a:lnTo>
                      <a:pt x="6938" y="767"/>
                    </a:lnTo>
                    <a:cubicBezTo>
                      <a:pt x="6938" y="567"/>
                      <a:pt x="7139" y="400"/>
                      <a:pt x="7339" y="400"/>
                    </a:cubicBezTo>
                    <a:lnTo>
                      <a:pt x="11909" y="400"/>
                    </a:lnTo>
                    <a:lnTo>
                      <a:pt x="119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5"/>
              <p:cNvSpPr/>
              <p:nvPr/>
            </p:nvSpPr>
            <p:spPr>
              <a:xfrm>
                <a:off x="6251017" y="2605223"/>
                <a:ext cx="1090624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43765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43765" y="1268"/>
                    </a:lnTo>
                    <a:lnTo>
                      <a:pt x="43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6251017" y="2605223"/>
                <a:ext cx="358300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14377" y="1268"/>
                    </a:lnTo>
                    <a:lnTo>
                      <a:pt x="143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73820"/>
                    </a:lnTo>
                    <a:lnTo>
                      <a:pt x="3102" y="73820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2069"/>
                    </a:lnTo>
                    <a:lnTo>
                      <a:pt x="0" y="73820"/>
                    </a:lnTo>
                    <a:lnTo>
                      <a:pt x="1001" y="73820"/>
                    </a:lnTo>
                    <a:lnTo>
                      <a:pt x="1001" y="1868"/>
                    </a:lnTo>
                    <a:lnTo>
                      <a:pt x="3102" y="1435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>
                <a:off x="6462211" y="2153830"/>
                <a:ext cx="726418" cy="430667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17282" extrusionOk="0">
                    <a:moveTo>
                      <a:pt x="1411" y="1"/>
                    </a:moveTo>
                    <a:cubicBezTo>
                      <a:pt x="604" y="1"/>
                      <a:pt x="1" y="721"/>
                      <a:pt x="131" y="1536"/>
                    </a:cubicBezTo>
                    <a:lnTo>
                      <a:pt x="1933" y="15746"/>
                    </a:lnTo>
                    <a:cubicBezTo>
                      <a:pt x="2066" y="16614"/>
                      <a:pt x="2800" y="17248"/>
                      <a:pt x="3667" y="17281"/>
                    </a:cubicBezTo>
                    <a:lnTo>
                      <a:pt x="27684" y="17281"/>
                    </a:lnTo>
                    <a:cubicBezTo>
                      <a:pt x="27702" y="17282"/>
                      <a:pt x="27719" y="17282"/>
                      <a:pt x="27737" y="17282"/>
                    </a:cubicBezTo>
                    <a:cubicBezTo>
                      <a:pt x="28545" y="17282"/>
                      <a:pt x="29149" y="16530"/>
                      <a:pt x="29019" y="15746"/>
                    </a:cubicBezTo>
                    <a:lnTo>
                      <a:pt x="27217" y="1536"/>
                    </a:lnTo>
                    <a:cubicBezTo>
                      <a:pt x="27084" y="669"/>
                      <a:pt x="26350" y="2"/>
                      <a:pt x="25483" y="2"/>
                    </a:cubicBezTo>
                    <a:lnTo>
                      <a:pt x="1466" y="2"/>
                    </a:lnTo>
                    <a:cubicBezTo>
                      <a:pt x="1447" y="1"/>
                      <a:pt x="1429" y="1"/>
                      <a:pt x="14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>
                <a:off x="6514567" y="2583567"/>
                <a:ext cx="795496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31922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31921" y="870"/>
                    </a:lnTo>
                    <a:cubicBezTo>
                      <a:pt x="31855" y="369"/>
                      <a:pt x="31421" y="3"/>
                      <a:pt x="30921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6514567" y="2583567"/>
                <a:ext cx="22440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9005" y="870"/>
                    </a:lnTo>
                    <a:cubicBezTo>
                      <a:pt x="8905" y="369"/>
                      <a:pt x="8505" y="3"/>
                      <a:pt x="8004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>
                <a:off x="6489573" y="2174638"/>
                <a:ext cx="679170" cy="389051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5612" extrusionOk="0">
                    <a:moveTo>
                      <a:pt x="501" y="1"/>
                    </a:moveTo>
                    <a:cubicBezTo>
                      <a:pt x="368" y="1"/>
                      <a:pt x="234" y="68"/>
                      <a:pt x="134" y="168"/>
                    </a:cubicBezTo>
                    <a:cubicBezTo>
                      <a:pt x="34" y="301"/>
                      <a:pt x="1" y="434"/>
                      <a:pt x="1" y="601"/>
                    </a:cubicBezTo>
                    <a:lnTo>
                      <a:pt x="1835" y="14811"/>
                    </a:lnTo>
                    <a:cubicBezTo>
                      <a:pt x="1902" y="15245"/>
                      <a:pt x="2269" y="15579"/>
                      <a:pt x="2703" y="15612"/>
                    </a:cubicBezTo>
                    <a:lnTo>
                      <a:pt x="26720" y="15612"/>
                    </a:lnTo>
                    <a:cubicBezTo>
                      <a:pt x="26853" y="15612"/>
                      <a:pt x="27020" y="15545"/>
                      <a:pt x="27120" y="15445"/>
                    </a:cubicBezTo>
                    <a:cubicBezTo>
                      <a:pt x="27220" y="15312"/>
                      <a:pt x="27254" y="15178"/>
                      <a:pt x="27220" y="15012"/>
                    </a:cubicBezTo>
                    <a:lnTo>
                      <a:pt x="25419" y="801"/>
                    </a:lnTo>
                    <a:cubicBezTo>
                      <a:pt x="25352" y="368"/>
                      <a:pt x="24952" y="34"/>
                      <a:pt x="245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>
                <a:off x="6639215" y="2230333"/>
                <a:ext cx="243568" cy="224479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9008" extrusionOk="0">
                    <a:moveTo>
                      <a:pt x="4582" y="3002"/>
                    </a:moveTo>
                    <a:cubicBezTo>
                      <a:pt x="4600" y="3002"/>
                      <a:pt x="4618" y="3002"/>
                      <a:pt x="4637" y="3003"/>
                    </a:cubicBezTo>
                    <a:cubicBezTo>
                      <a:pt x="5537" y="3003"/>
                      <a:pt x="6305" y="3637"/>
                      <a:pt x="6505" y="4504"/>
                    </a:cubicBezTo>
                    <a:cubicBezTo>
                      <a:pt x="6635" y="5320"/>
                      <a:pt x="6032" y="6039"/>
                      <a:pt x="5225" y="6039"/>
                    </a:cubicBezTo>
                    <a:cubicBezTo>
                      <a:pt x="5207" y="6039"/>
                      <a:pt x="5189" y="6039"/>
                      <a:pt x="5170" y="6038"/>
                    </a:cubicBezTo>
                    <a:cubicBezTo>
                      <a:pt x="4270" y="6005"/>
                      <a:pt x="3503" y="5405"/>
                      <a:pt x="3302" y="4537"/>
                    </a:cubicBezTo>
                    <a:cubicBezTo>
                      <a:pt x="3172" y="3722"/>
                      <a:pt x="3775" y="3002"/>
                      <a:pt x="4582" y="3002"/>
                    </a:cubicBezTo>
                    <a:close/>
                    <a:moveTo>
                      <a:pt x="3269" y="1"/>
                    </a:moveTo>
                    <a:lnTo>
                      <a:pt x="3202" y="935"/>
                    </a:lnTo>
                    <a:cubicBezTo>
                      <a:pt x="2935" y="1001"/>
                      <a:pt x="2669" y="1135"/>
                      <a:pt x="2435" y="1268"/>
                    </a:cubicBezTo>
                    <a:lnTo>
                      <a:pt x="1468" y="768"/>
                    </a:lnTo>
                    <a:lnTo>
                      <a:pt x="500" y="1902"/>
                    </a:lnTo>
                    <a:lnTo>
                      <a:pt x="1168" y="2736"/>
                    </a:lnTo>
                    <a:cubicBezTo>
                      <a:pt x="1067" y="2970"/>
                      <a:pt x="1001" y="3236"/>
                      <a:pt x="967" y="3503"/>
                    </a:cubicBezTo>
                    <a:lnTo>
                      <a:pt x="0" y="3737"/>
                    </a:lnTo>
                    <a:lnTo>
                      <a:pt x="267" y="5305"/>
                    </a:lnTo>
                    <a:lnTo>
                      <a:pt x="1301" y="5538"/>
                    </a:lnTo>
                    <a:cubicBezTo>
                      <a:pt x="1434" y="5805"/>
                      <a:pt x="1601" y="6072"/>
                      <a:pt x="1768" y="6305"/>
                    </a:cubicBezTo>
                    <a:lnTo>
                      <a:pt x="1401" y="7139"/>
                    </a:lnTo>
                    <a:lnTo>
                      <a:pt x="2769" y="8240"/>
                    </a:lnTo>
                    <a:lnTo>
                      <a:pt x="3536" y="7740"/>
                    </a:lnTo>
                    <a:cubicBezTo>
                      <a:pt x="3803" y="7873"/>
                      <a:pt x="4103" y="8006"/>
                      <a:pt x="4403" y="8073"/>
                    </a:cubicBezTo>
                    <a:lnTo>
                      <a:pt x="4803" y="9007"/>
                    </a:lnTo>
                    <a:lnTo>
                      <a:pt x="6471" y="9007"/>
                    </a:lnTo>
                    <a:lnTo>
                      <a:pt x="6571" y="8073"/>
                    </a:lnTo>
                    <a:cubicBezTo>
                      <a:pt x="6838" y="8006"/>
                      <a:pt x="7072" y="7873"/>
                      <a:pt x="7339" y="7740"/>
                    </a:cubicBezTo>
                    <a:lnTo>
                      <a:pt x="8273" y="8240"/>
                    </a:lnTo>
                    <a:lnTo>
                      <a:pt x="9273" y="7139"/>
                    </a:lnTo>
                    <a:lnTo>
                      <a:pt x="8606" y="6305"/>
                    </a:lnTo>
                    <a:cubicBezTo>
                      <a:pt x="8706" y="6038"/>
                      <a:pt x="8773" y="5772"/>
                      <a:pt x="8806" y="5538"/>
                    </a:cubicBezTo>
                    <a:lnTo>
                      <a:pt x="9774" y="5305"/>
                    </a:lnTo>
                    <a:lnTo>
                      <a:pt x="9507" y="3703"/>
                    </a:lnTo>
                    <a:lnTo>
                      <a:pt x="8473" y="3470"/>
                    </a:lnTo>
                    <a:cubicBezTo>
                      <a:pt x="8339" y="3203"/>
                      <a:pt x="8173" y="2936"/>
                      <a:pt x="8006" y="2703"/>
                    </a:cubicBezTo>
                    <a:lnTo>
                      <a:pt x="8373" y="1869"/>
                    </a:lnTo>
                    <a:lnTo>
                      <a:pt x="7005" y="768"/>
                    </a:lnTo>
                    <a:lnTo>
                      <a:pt x="6238" y="1268"/>
                    </a:lnTo>
                    <a:cubicBezTo>
                      <a:pt x="5938" y="1135"/>
                      <a:pt x="5671" y="1001"/>
                      <a:pt x="5371" y="935"/>
                    </a:cubicBezTo>
                    <a:lnTo>
                      <a:pt x="49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>
                <a:off x="6876947" y="2348377"/>
                <a:ext cx="133845" cy="12305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938" extrusionOk="0">
                    <a:moveTo>
                      <a:pt x="1668" y="0"/>
                    </a:moveTo>
                    <a:lnTo>
                      <a:pt x="867" y="334"/>
                    </a:lnTo>
                    <a:lnTo>
                      <a:pt x="1068" y="868"/>
                    </a:lnTo>
                    <a:cubicBezTo>
                      <a:pt x="934" y="968"/>
                      <a:pt x="834" y="1068"/>
                      <a:pt x="767" y="1201"/>
                    </a:cubicBezTo>
                    <a:lnTo>
                      <a:pt x="200" y="1101"/>
                    </a:lnTo>
                    <a:lnTo>
                      <a:pt x="0" y="1935"/>
                    </a:lnTo>
                    <a:lnTo>
                      <a:pt x="501" y="2269"/>
                    </a:lnTo>
                    <a:cubicBezTo>
                      <a:pt x="501" y="2402"/>
                      <a:pt x="534" y="2569"/>
                      <a:pt x="567" y="2702"/>
                    </a:cubicBezTo>
                    <a:lnTo>
                      <a:pt x="167" y="3036"/>
                    </a:lnTo>
                    <a:lnTo>
                      <a:pt x="667" y="3837"/>
                    </a:lnTo>
                    <a:lnTo>
                      <a:pt x="1201" y="3770"/>
                    </a:lnTo>
                    <a:cubicBezTo>
                      <a:pt x="1334" y="3903"/>
                      <a:pt x="1468" y="4003"/>
                      <a:pt x="1601" y="4103"/>
                    </a:cubicBezTo>
                    <a:lnTo>
                      <a:pt x="1601" y="4637"/>
                    </a:lnTo>
                    <a:lnTo>
                      <a:pt x="2502" y="4937"/>
                    </a:lnTo>
                    <a:lnTo>
                      <a:pt x="2769" y="4537"/>
                    </a:lnTo>
                    <a:lnTo>
                      <a:pt x="3236" y="4537"/>
                    </a:lnTo>
                    <a:lnTo>
                      <a:pt x="3669" y="4937"/>
                    </a:lnTo>
                    <a:lnTo>
                      <a:pt x="4470" y="4604"/>
                    </a:lnTo>
                    <a:lnTo>
                      <a:pt x="4270" y="4103"/>
                    </a:lnTo>
                    <a:cubicBezTo>
                      <a:pt x="4403" y="4003"/>
                      <a:pt x="4503" y="3870"/>
                      <a:pt x="4570" y="3770"/>
                    </a:cubicBezTo>
                    <a:lnTo>
                      <a:pt x="5137" y="3837"/>
                    </a:lnTo>
                    <a:lnTo>
                      <a:pt x="5371" y="3003"/>
                    </a:lnTo>
                    <a:lnTo>
                      <a:pt x="4870" y="2702"/>
                    </a:lnTo>
                    <a:cubicBezTo>
                      <a:pt x="4870" y="2536"/>
                      <a:pt x="4837" y="2369"/>
                      <a:pt x="4804" y="2235"/>
                    </a:cubicBezTo>
                    <a:lnTo>
                      <a:pt x="5204" y="1902"/>
                    </a:lnTo>
                    <a:lnTo>
                      <a:pt x="4704" y="1101"/>
                    </a:lnTo>
                    <a:lnTo>
                      <a:pt x="4170" y="1168"/>
                    </a:lnTo>
                    <a:cubicBezTo>
                      <a:pt x="4036" y="1068"/>
                      <a:pt x="3903" y="934"/>
                      <a:pt x="3736" y="868"/>
                    </a:cubicBezTo>
                    <a:lnTo>
                      <a:pt x="3736" y="334"/>
                    </a:lnTo>
                    <a:lnTo>
                      <a:pt x="2836" y="0"/>
                    </a:lnTo>
                    <a:lnTo>
                      <a:pt x="2569" y="401"/>
                    </a:lnTo>
                    <a:lnTo>
                      <a:pt x="2102" y="401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5"/>
              <p:cNvSpPr/>
              <p:nvPr/>
            </p:nvSpPr>
            <p:spPr>
              <a:xfrm>
                <a:off x="7334122" y="1693341"/>
                <a:ext cx="200357" cy="30676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2310" extrusionOk="0">
                    <a:moveTo>
                      <a:pt x="6972" y="1"/>
                    </a:moveTo>
                    <a:lnTo>
                      <a:pt x="3003" y="3770"/>
                    </a:lnTo>
                    <a:cubicBezTo>
                      <a:pt x="3503" y="5438"/>
                      <a:pt x="3670" y="7240"/>
                      <a:pt x="1235" y="7940"/>
                    </a:cubicBezTo>
                    <a:cubicBezTo>
                      <a:pt x="1235" y="7940"/>
                      <a:pt x="1" y="10642"/>
                      <a:pt x="3003" y="12310"/>
                    </a:cubicBezTo>
                    <a:cubicBezTo>
                      <a:pt x="5138" y="11309"/>
                      <a:pt x="6906" y="9675"/>
                      <a:pt x="8040" y="7606"/>
                    </a:cubicBezTo>
                    <a:cubicBezTo>
                      <a:pt x="6439" y="6205"/>
                      <a:pt x="6672" y="2203"/>
                      <a:pt x="6972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>
                <a:off x="7254329" y="1646493"/>
                <a:ext cx="20808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52" extrusionOk="0">
                    <a:moveTo>
                      <a:pt x="313" y="0"/>
                    </a:moveTo>
                    <a:cubicBezTo>
                      <a:pt x="286" y="0"/>
                      <a:pt x="260" y="4"/>
                      <a:pt x="234" y="13"/>
                    </a:cubicBezTo>
                    <a:cubicBezTo>
                      <a:pt x="67" y="46"/>
                      <a:pt x="0" y="347"/>
                      <a:pt x="67" y="613"/>
                    </a:cubicBezTo>
                    <a:cubicBezTo>
                      <a:pt x="128" y="888"/>
                      <a:pt x="329" y="1051"/>
                      <a:pt x="490" y="1051"/>
                    </a:cubicBezTo>
                    <a:cubicBezTo>
                      <a:pt x="505" y="1051"/>
                      <a:pt x="520" y="1050"/>
                      <a:pt x="534" y="1047"/>
                    </a:cubicBezTo>
                    <a:cubicBezTo>
                      <a:pt x="734" y="980"/>
                      <a:pt x="834" y="713"/>
                      <a:pt x="734" y="413"/>
                    </a:cubicBezTo>
                    <a:cubicBezTo>
                      <a:pt x="647" y="18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>
                <a:off x="7244361" y="1646792"/>
                <a:ext cx="18291" cy="4834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94" extrusionOk="0">
                    <a:moveTo>
                      <a:pt x="0" y="1"/>
                    </a:moveTo>
                    <a:cubicBezTo>
                      <a:pt x="0" y="1"/>
                      <a:pt x="222" y="194"/>
                      <a:pt x="440" y="194"/>
                    </a:cubicBezTo>
                    <a:cubicBezTo>
                      <a:pt x="549" y="194"/>
                      <a:pt x="656" y="146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>
                <a:off x="7244361" y="1592766"/>
                <a:ext cx="40744" cy="2497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02" extrusionOk="0">
                    <a:moveTo>
                      <a:pt x="1468" y="1"/>
                    </a:moveTo>
                    <a:cubicBezTo>
                      <a:pt x="901" y="1"/>
                      <a:pt x="367" y="268"/>
                      <a:pt x="33" y="701"/>
                    </a:cubicBezTo>
                    <a:cubicBezTo>
                      <a:pt x="0" y="801"/>
                      <a:pt x="0" y="901"/>
                      <a:pt x="67" y="968"/>
                    </a:cubicBezTo>
                    <a:cubicBezTo>
                      <a:pt x="100" y="1001"/>
                      <a:pt x="167" y="1001"/>
                      <a:pt x="200" y="1001"/>
                    </a:cubicBezTo>
                    <a:cubicBezTo>
                      <a:pt x="267" y="1001"/>
                      <a:pt x="300" y="968"/>
                      <a:pt x="334" y="935"/>
                    </a:cubicBezTo>
                    <a:cubicBezTo>
                      <a:pt x="567" y="568"/>
                      <a:pt x="1001" y="334"/>
                      <a:pt x="1434" y="334"/>
                    </a:cubicBezTo>
                    <a:cubicBezTo>
                      <a:pt x="1448" y="339"/>
                      <a:pt x="1462" y="341"/>
                      <a:pt x="1475" y="341"/>
                    </a:cubicBezTo>
                    <a:cubicBezTo>
                      <a:pt x="1560" y="341"/>
                      <a:pt x="1635" y="259"/>
                      <a:pt x="1635" y="201"/>
                    </a:cubicBezTo>
                    <a:cubicBezTo>
                      <a:pt x="1635" y="101"/>
                      <a:pt x="1568" y="1"/>
                      <a:pt x="14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5"/>
              <p:cNvSpPr/>
              <p:nvPr/>
            </p:nvSpPr>
            <p:spPr>
              <a:xfrm>
                <a:off x="7270951" y="1678390"/>
                <a:ext cx="26615" cy="54998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207" extrusionOk="0">
                    <a:moveTo>
                      <a:pt x="467" y="1"/>
                    </a:moveTo>
                    <a:cubicBezTo>
                      <a:pt x="401" y="734"/>
                      <a:pt x="234" y="1435"/>
                      <a:pt x="0" y="2135"/>
                    </a:cubicBezTo>
                    <a:cubicBezTo>
                      <a:pt x="123" y="2184"/>
                      <a:pt x="254" y="2206"/>
                      <a:pt x="388" y="2206"/>
                    </a:cubicBezTo>
                    <a:cubicBezTo>
                      <a:pt x="619" y="2206"/>
                      <a:pt x="857" y="2141"/>
                      <a:pt x="1068" y="203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>
                <a:off x="7229385" y="1459048"/>
                <a:ext cx="305943" cy="350649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14071" extrusionOk="0">
                    <a:moveTo>
                      <a:pt x="6117" y="1"/>
                    </a:moveTo>
                    <a:cubicBezTo>
                      <a:pt x="5043" y="1"/>
                      <a:pt x="3949" y="347"/>
                      <a:pt x="3003" y="1097"/>
                    </a:cubicBezTo>
                    <a:cubicBezTo>
                      <a:pt x="1" y="3499"/>
                      <a:pt x="1068" y="8869"/>
                      <a:pt x="2736" y="11771"/>
                    </a:cubicBezTo>
                    <a:cubicBezTo>
                      <a:pt x="3624" y="13309"/>
                      <a:pt x="5114" y="14071"/>
                      <a:pt x="6635" y="14071"/>
                    </a:cubicBezTo>
                    <a:cubicBezTo>
                      <a:pt x="8313" y="14071"/>
                      <a:pt x="10028" y="13142"/>
                      <a:pt x="11008" y="11304"/>
                    </a:cubicBezTo>
                    <a:cubicBezTo>
                      <a:pt x="12276" y="8969"/>
                      <a:pt x="11842" y="7502"/>
                      <a:pt x="11008" y="3932"/>
                    </a:cubicBezTo>
                    <a:cubicBezTo>
                      <a:pt x="10469" y="1482"/>
                      <a:pt x="8338" y="1"/>
                      <a:pt x="6117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>
                <a:off x="7236038" y="1412099"/>
                <a:ext cx="371607" cy="378834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15202" extrusionOk="0">
                    <a:moveTo>
                      <a:pt x="5365" y="1"/>
                    </a:moveTo>
                    <a:cubicBezTo>
                      <a:pt x="5174" y="1"/>
                      <a:pt x="4966" y="25"/>
                      <a:pt x="4737" y="79"/>
                    </a:cubicBezTo>
                    <a:cubicBezTo>
                      <a:pt x="3503" y="379"/>
                      <a:pt x="2669" y="980"/>
                      <a:pt x="2402" y="2180"/>
                    </a:cubicBezTo>
                    <a:cubicBezTo>
                      <a:pt x="2202" y="2914"/>
                      <a:pt x="701" y="2748"/>
                      <a:pt x="367" y="4649"/>
                    </a:cubicBezTo>
                    <a:cubicBezTo>
                      <a:pt x="0" y="6517"/>
                      <a:pt x="1435" y="6283"/>
                      <a:pt x="1702" y="7484"/>
                    </a:cubicBezTo>
                    <a:cubicBezTo>
                      <a:pt x="1942" y="8547"/>
                      <a:pt x="2551" y="8614"/>
                      <a:pt x="3060" y="8614"/>
                    </a:cubicBezTo>
                    <a:cubicBezTo>
                      <a:pt x="3135" y="8614"/>
                      <a:pt x="3207" y="8613"/>
                      <a:pt x="3275" y="8613"/>
                    </a:cubicBezTo>
                    <a:cubicBezTo>
                      <a:pt x="3651" y="8613"/>
                      <a:pt x="3919" y="8656"/>
                      <a:pt x="3837" y="9219"/>
                    </a:cubicBezTo>
                    <a:cubicBezTo>
                      <a:pt x="3236" y="13522"/>
                      <a:pt x="8340" y="12321"/>
                      <a:pt x="8840" y="13589"/>
                    </a:cubicBezTo>
                    <a:cubicBezTo>
                      <a:pt x="9255" y="14749"/>
                      <a:pt x="10082" y="15202"/>
                      <a:pt x="10984" y="15202"/>
                    </a:cubicBezTo>
                    <a:cubicBezTo>
                      <a:pt x="11534" y="15202"/>
                      <a:pt x="12112" y="15034"/>
                      <a:pt x="12643" y="14756"/>
                    </a:cubicBezTo>
                    <a:cubicBezTo>
                      <a:pt x="14044" y="14022"/>
                      <a:pt x="12176" y="13155"/>
                      <a:pt x="13410" y="11854"/>
                    </a:cubicBezTo>
                    <a:cubicBezTo>
                      <a:pt x="14911" y="10253"/>
                      <a:pt x="14811" y="7751"/>
                      <a:pt x="13210" y="6250"/>
                    </a:cubicBezTo>
                    <a:cubicBezTo>
                      <a:pt x="12443" y="5550"/>
                      <a:pt x="13610" y="3848"/>
                      <a:pt x="12876" y="2347"/>
                    </a:cubicBezTo>
                    <a:cubicBezTo>
                      <a:pt x="12337" y="1270"/>
                      <a:pt x="11079" y="803"/>
                      <a:pt x="9881" y="803"/>
                    </a:cubicBezTo>
                    <a:cubicBezTo>
                      <a:pt x="9447" y="803"/>
                      <a:pt x="9021" y="864"/>
                      <a:pt x="8640" y="980"/>
                    </a:cubicBezTo>
                    <a:cubicBezTo>
                      <a:pt x="8473" y="1027"/>
                      <a:pt x="8319" y="1048"/>
                      <a:pt x="8175" y="1048"/>
                    </a:cubicBezTo>
                    <a:cubicBezTo>
                      <a:pt x="7153" y="1048"/>
                      <a:pt x="6635" y="1"/>
                      <a:pt x="5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>
                <a:off x="7280918" y="1619530"/>
                <a:ext cx="69851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3476" extrusionOk="0">
                    <a:moveTo>
                      <a:pt x="1441" y="0"/>
                    </a:moveTo>
                    <a:cubicBezTo>
                      <a:pt x="1199" y="0"/>
                      <a:pt x="952" y="72"/>
                      <a:pt x="735" y="228"/>
                    </a:cubicBezTo>
                    <a:cubicBezTo>
                      <a:pt x="1" y="795"/>
                      <a:pt x="234" y="2062"/>
                      <a:pt x="635" y="2763"/>
                    </a:cubicBezTo>
                    <a:cubicBezTo>
                      <a:pt x="863" y="3201"/>
                      <a:pt x="1255" y="3476"/>
                      <a:pt x="1636" y="3476"/>
                    </a:cubicBezTo>
                    <a:cubicBezTo>
                      <a:pt x="1922" y="3476"/>
                      <a:pt x="2202" y="3321"/>
                      <a:pt x="2402" y="2963"/>
                    </a:cubicBezTo>
                    <a:cubicBezTo>
                      <a:pt x="2736" y="2329"/>
                      <a:pt x="2803" y="1629"/>
                      <a:pt x="2603" y="928"/>
                    </a:cubicBezTo>
                    <a:cubicBezTo>
                      <a:pt x="2488" y="353"/>
                      <a:pt x="1977" y="0"/>
                      <a:pt x="1441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>
                <a:off x="7128809" y="1987616"/>
                <a:ext cx="487136" cy="590230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23685" extrusionOk="0">
                    <a:moveTo>
                      <a:pt x="15878" y="0"/>
                    </a:moveTo>
                    <a:cubicBezTo>
                      <a:pt x="15211" y="2369"/>
                      <a:pt x="14477" y="4771"/>
                      <a:pt x="13710" y="7139"/>
                    </a:cubicBezTo>
                    <a:cubicBezTo>
                      <a:pt x="13343" y="8340"/>
                      <a:pt x="12943" y="9507"/>
                      <a:pt x="12509" y="10675"/>
                    </a:cubicBezTo>
                    <a:cubicBezTo>
                      <a:pt x="12309" y="11275"/>
                      <a:pt x="12076" y="11842"/>
                      <a:pt x="11876" y="12409"/>
                    </a:cubicBezTo>
                    <a:lnTo>
                      <a:pt x="11542" y="13277"/>
                    </a:lnTo>
                    <a:lnTo>
                      <a:pt x="11208" y="14111"/>
                    </a:lnTo>
                    <a:cubicBezTo>
                      <a:pt x="10508" y="15945"/>
                      <a:pt x="8640" y="17446"/>
                      <a:pt x="6605" y="18714"/>
                    </a:cubicBezTo>
                    <a:cubicBezTo>
                      <a:pt x="5571" y="19348"/>
                      <a:pt x="4504" y="19915"/>
                      <a:pt x="3403" y="20448"/>
                    </a:cubicBezTo>
                    <a:cubicBezTo>
                      <a:pt x="2302" y="20949"/>
                      <a:pt x="1135" y="21449"/>
                      <a:pt x="0" y="21883"/>
                    </a:cubicBezTo>
                    <a:lnTo>
                      <a:pt x="501" y="23684"/>
                    </a:lnTo>
                    <a:cubicBezTo>
                      <a:pt x="3069" y="23184"/>
                      <a:pt x="5604" y="22350"/>
                      <a:pt x="8006" y="21216"/>
                    </a:cubicBezTo>
                    <a:cubicBezTo>
                      <a:pt x="9240" y="20615"/>
                      <a:pt x="10408" y="19881"/>
                      <a:pt x="11475" y="19047"/>
                    </a:cubicBezTo>
                    <a:cubicBezTo>
                      <a:pt x="12076" y="18580"/>
                      <a:pt x="12576" y="18080"/>
                      <a:pt x="13076" y="17513"/>
                    </a:cubicBezTo>
                    <a:cubicBezTo>
                      <a:pt x="13310" y="17213"/>
                      <a:pt x="13543" y="16913"/>
                      <a:pt x="13777" y="16579"/>
                    </a:cubicBezTo>
                    <a:lnTo>
                      <a:pt x="14110" y="16045"/>
                    </a:lnTo>
                    <a:lnTo>
                      <a:pt x="14311" y="15578"/>
                    </a:lnTo>
                    <a:lnTo>
                      <a:pt x="14744" y="14678"/>
                    </a:lnTo>
                    <a:lnTo>
                      <a:pt x="15145" y="13777"/>
                    </a:lnTo>
                    <a:cubicBezTo>
                      <a:pt x="15411" y="13177"/>
                      <a:pt x="15645" y="12576"/>
                      <a:pt x="15912" y="12009"/>
                    </a:cubicBezTo>
                    <a:cubicBezTo>
                      <a:pt x="16379" y="10808"/>
                      <a:pt x="16846" y="9574"/>
                      <a:pt x="17279" y="8373"/>
                    </a:cubicBezTo>
                    <a:cubicBezTo>
                      <a:pt x="18113" y="5938"/>
                      <a:pt x="18881" y="3503"/>
                      <a:pt x="19548" y="968"/>
                    </a:cubicBezTo>
                    <a:lnTo>
                      <a:pt x="15878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>
                <a:off x="7070622" y="2512970"/>
                <a:ext cx="106433" cy="74187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977" extrusionOk="0">
                    <a:moveTo>
                      <a:pt x="0" y="0"/>
                    </a:moveTo>
                    <a:lnTo>
                      <a:pt x="501" y="2969"/>
                    </a:lnTo>
                    <a:cubicBezTo>
                      <a:pt x="501" y="2969"/>
                      <a:pt x="631" y="2977"/>
                      <a:pt x="844" y="2977"/>
                    </a:cubicBezTo>
                    <a:cubicBezTo>
                      <a:pt x="1632" y="2977"/>
                      <a:pt x="3561" y="2873"/>
                      <a:pt x="4270" y="1902"/>
                    </a:cubicBezTo>
                    <a:lnTo>
                      <a:pt x="3236" y="5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5"/>
              <p:cNvSpPr/>
              <p:nvPr/>
            </p:nvSpPr>
            <p:spPr>
              <a:xfrm>
                <a:off x="7003713" y="2512970"/>
                <a:ext cx="80641" cy="73987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969" extrusionOk="0">
                    <a:moveTo>
                      <a:pt x="2735" y="0"/>
                    </a:moveTo>
                    <a:lnTo>
                      <a:pt x="334" y="1368"/>
                    </a:lnTo>
                    <a:lnTo>
                      <a:pt x="0" y="2836"/>
                    </a:lnTo>
                    <a:lnTo>
                      <a:pt x="3236" y="2969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>
                <a:off x="7222731" y="1871441"/>
                <a:ext cx="454740" cy="590031"/>
              </a:xfrm>
              <a:custGeom>
                <a:avLst/>
                <a:gdLst/>
                <a:ahLst/>
                <a:cxnLst/>
                <a:rect l="l" t="t" r="r" b="b"/>
                <a:pathLst>
                  <a:path w="18248" h="23677" extrusionOk="0">
                    <a:moveTo>
                      <a:pt x="10108" y="1"/>
                    </a:moveTo>
                    <a:cubicBezTo>
                      <a:pt x="8974" y="1"/>
                      <a:pt x="7840" y="42"/>
                      <a:pt x="6706" y="126"/>
                    </a:cubicBezTo>
                    <a:cubicBezTo>
                      <a:pt x="5271" y="259"/>
                      <a:pt x="3703" y="493"/>
                      <a:pt x="2503" y="693"/>
                    </a:cubicBezTo>
                    <a:cubicBezTo>
                      <a:pt x="1102" y="926"/>
                      <a:pt x="101" y="2094"/>
                      <a:pt x="67" y="3528"/>
                    </a:cubicBezTo>
                    <a:cubicBezTo>
                      <a:pt x="1" y="6197"/>
                      <a:pt x="635" y="12268"/>
                      <a:pt x="3270" y="23676"/>
                    </a:cubicBezTo>
                    <a:lnTo>
                      <a:pt x="17213" y="22809"/>
                    </a:lnTo>
                    <a:cubicBezTo>
                      <a:pt x="16646" y="17505"/>
                      <a:pt x="16446" y="14403"/>
                      <a:pt x="17847" y="5163"/>
                    </a:cubicBezTo>
                    <a:cubicBezTo>
                      <a:pt x="18247" y="2594"/>
                      <a:pt x="16346" y="259"/>
                      <a:pt x="13777" y="126"/>
                    </a:cubicBezTo>
                    <a:lnTo>
                      <a:pt x="13510" y="126"/>
                    </a:lnTo>
                    <a:cubicBezTo>
                      <a:pt x="12376" y="42"/>
                      <a:pt x="11242" y="1"/>
                      <a:pt x="10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>
                <a:off x="7354082" y="1779588"/>
                <a:ext cx="325032" cy="392266"/>
              </a:xfrm>
              <a:custGeom>
                <a:avLst/>
                <a:gdLst/>
                <a:ahLst/>
                <a:cxnLst/>
                <a:rect l="l" t="t" r="r" b="b"/>
                <a:pathLst>
                  <a:path w="13043" h="15741" extrusionOk="0">
                    <a:moveTo>
                      <a:pt x="7666" y="0"/>
                    </a:moveTo>
                    <a:cubicBezTo>
                      <a:pt x="7054" y="0"/>
                      <a:pt x="6872" y="776"/>
                      <a:pt x="6872" y="776"/>
                    </a:cubicBezTo>
                    <a:cubicBezTo>
                      <a:pt x="8473" y="3578"/>
                      <a:pt x="0" y="6947"/>
                      <a:pt x="5638" y="8315"/>
                    </a:cubicBezTo>
                    <a:cubicBezTo>
                      <a:pt x="11308" y="9683"/>
                      <a:pt x="6071" y="10683"/>
                      <a:pt x="7239" y="14553"/>
                    </a:cubicBezTo>
                    <a:cubicBezTo>
                      <a:pt x="7486" y="15387"/>
                      <a:pt x="7942" y="15740"/>
                      <a:pt x="8466" y="15740"/>
                    </a:cubicBezTo>
                    <a:cubicBezTo>
                      <a:pt x="10059" y="15740"/>
                      <a:pt x="12279" y="12470"/>
                      <a:pt x="11175" y="9483"/>
                    </a:cubicBezTo>
                    <a:cubicBezTo>
                      <a:pt x="9507" y="4879"/>
                      <a:pt x="13043" y="4879"/>
                      <a:pt x="8873" y="710"/>
                    </a:cubicBezTo>
                    <a:cubicBezTo>
                      <a:pt x="8354" y="179"/>
                      <a:pt x="7961" y="0"/>
                      <a:pt x="76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>
                <a:off x="7495376" y="1753846"/>
                <a:ext cx="96316" cy="52631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2112" extrusionOk="0">
                    <a:moveTo>
                      <a:pt x="2258" y="0"/>
                    </a:moveTo>
                    <a:cubicBezTo>
                      <a:pt x="2207" y="0"/>
                      <a:pt x="2155" y="3"/>
                      <a:pt x="2102" y="8"/>
                    </a:cubicBezTo>
                    <a:lnTo>
                      <a:pt x="1002" y="75"/>
                    </a:lnTo>
                    <a:cubicBezTo>
                      <a:pt x="435" y="75"/>
                      <a:pt x="1" y="642"/>
                      <a:pt x="234" y="1209"/>
                    </a:cubicBezTo>
                    <a:cubicBezTo>
                      <a:pt x="490" y="1752"/>
                      <a:pt x="1082" y="2112"/>
                      <a:pt x="1689" y="2112"/>
                    </a:cubicBezTo>
                    <a:cubicBezTo>
                      <a:pt x="1715" y="2112"/>
                      <a:pt x="1742" y="2111"/>
                      <a:pt x="1769" y="2110"/>
                    </a:cubicBezTo>
                    <a:lnTo>
                      <a:pt x="2870" y="2009"/>
                    </a:lnTo>
                    <a:cubicBezTo>
                      <a:pt x="2886" y="2010"/>
                      <a:pt x="2902" y="2011"/>
                      <a:pt x="2917" y="2011"/>
                    </a:cubicBezTo>
                    <a:cubicBezTo>
                      <a:pt x="3491" y="2011"/>
                      <a:pt x="3865" y="1428"/>
                      <a:pt x="3670" y="909"/>
                    </a:cubicBezTo>
                    <a:cubicBezTo>
                      <a:pt x="3394" y="355"/>
                      <a:pt x="2862" y="0"/>
                      <a:pt x="2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>
                <a:off x="7233546" y="1985124"/>
                <a:ext cx="89787" cy="242746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9741" extrusionOk="0">
                    <a:moveTo>
                      <a:pt x="2536" y="0"/>
                    </a:moveTo>
                    <a:lnTo>
                      <a:pt x="0" y="4170"/>
                    </a:lnTo>
                    <a:cubicBezTo>
                      <a:pt x="201" y="5704"/>
                      <a:pt x="467" y="7572"/>
                      <a:pt x="868" y="9741"/>
                    </a:cubicBezTo>
                    <a:lnTo>
                      <a:pt x="2702" y="8673"/>
                    </a:lnTo>
                    <a:cubicBezTo>
                      <a:pt x="3603" y="2069"/>
                      <a:pt x="2536" y="0"/>
                      <a:pt x="2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>
                <a:off x="6836204" y="1988439"/>
                <a:ext cx="472184" cy="581085"/>
              </a:xfrm>
              <a:custGeom>
                <a:avLst/>
                <a:gdLst/>
                <a:ahLst/>
                <a:cxnLst/>
                <a:rect l="l" t="t" r="r" b="b"/>
                <a:pathLst>
                  <a:path w="18948" h="23318" extrusionOk="0">
                    <a:moveTo>
                      <a:pt x="15278" y="1"/>
                    </a:moveTo>
                    <a:cubicBezTo>
                      <a:pt x="14644" y="2302"/>
                      <a:pt x="13977" y="4671"/>
                      <a:pt x="13210" y="7006"/>
                    </a:cubicBezTo>
                    <a:cubicBezTo>
                      <a:pt x="12443" y="9307"/>
                      <a:pt x="11642" y="11642"/>
                      <a:pt x="10742" y="13844"/>
                    </a:cubicBezTo>
                    <a:lnTo>
                      <a:pt x="10575" y="14244"/>
                    </a:lnTo>
                    <a:cubicBezTo>
                      <a:pt x="10542" y="14378"/>
                      <a:pt x="10475" y="14478"/>
                      <a:pt x="10408" y="14611"/>
                    </a:cubicBezTo>
                    <a:cubicBezTo>
                      <a:pt x="10375" y="14711"/>
                      <a:pt x="10341" y="14778"/>
                      <a:pt x="10275" y="14878"/>
                    </a:cubicBezTo>
                    <a:lnTo>
                      <a:pt x="10075" y="15212"/>
                    </a:lnTo>
                    <a:cubicBezTo>
                      <a:pt x="9774" y="15612"/>
                      <a:pt x="9441" y="16012"/>
                      <a:pt x="9074" y="16379"/>
                    </a:cubicBezTo>
                    <a:cubicBezTo>
                      <a:pt x="8273" y="17146"/>
                      <a:pt x="7406" y="17847"/>
                      <a:pt x="6439" y="18447"/>
                    </a:cubicBezTo>
                    <a:cubicBezTo>
                      <a:pt x="5438" y="19081"/>
                      <a:pt x="4404" y="19615"/>
                      <a:pt x="3336" y="20115"/>
                    </a:cubicBezTo>
                    <a:cubicBezTo>
                      <a:pt x="2236" y="20616"/>
                      <a:pt x="1101" y="21083"/>
                      <a:pt x="1" y="21483"/>
                    </a:cubicBezTo>
                    <a:lnTo>
                      <a:pt x="434" y="23317"/>
                    </a:lnTo>
                    <a:cubicBezTo>
                      <a:pt x="3003" y="22850"/>
                      <a:pt x="5505" y="22083"/>
                      <a:pt x="7840" y="20949"/>
                    </a:cubicBezTo>
                    <a:cubicBezTo>
                      <a:pt x="9074" y="20349"/>
                      <a:pt x="10208" y="19581"/>
                      <a:pt x="11242" y="18714"/>
                    </a:cubicBezTo>
                    <a:cubicBezTo>
                      <a:pt x="11809" y="18247"/>
                      <a:pt x="12309" y="17713"/>
                      <a:pt x="12776" y="17146"/>
                    </a:cubicBezTo>
                    <a:lnTo>
                      <a:pt x="13110" y="16679"/>
                    </a:lnTo>
                    <a:cubicBezTo>
                      <a:pt x="13210" y="16546"/>
                      <a:pt x="13310" y="16346"/>
                      <a:pt x="13410" y="16179"/>
                    </a:cubicBezTo>
                    <a:cubicBezTo>
                      <a:pt x="13510" y="16012"/>
                      <a:pt x="13577" y="15845"/>
                      <a:pt x="13677" y="15712"/>
                    </a:cubicBezTo>
                    <a:lnTo>
                      <a:pt x="13877" y="15245"/>
                    </a:lnTo>
                    <a:cubicBezTo>
                      <a:pt x="14177" y="14645"/>
                      <a:pt x="14444" y="14078"/>
                      <a:pt x="14678" y="13510"/>
                    </a:cubicBezTo>
                    <a:cubicBezTo>
                      <a:pt x="14911" y="12910"/>
                      <a:pt x="15178" y="12310"/>
                      <a:pt x="15412" y="11743"/>
                    </a:cubicBezTo>
                    <a:cubicBezTo>
                      <a:pt x="15912" y="10575"/>
                      <a:pt x="16312" y="9374"/>
                      <a:pt x="16746" y="8173"/>
                    </a:cubicBezTo>
                    <a:cubicBezTo>
                      <a:pt x="17580" y="5805"/>
                      <a:pt x="18314" y="3403"/>
                      <a:pt x="18948" y="935"/>
                    </a:cubicBezTo>
                    <a:lnTo>
                      <a:pt x="15278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>
                <a:off x="7148745" y="1893695"/>
                <a:ext cx="186227" cy="278481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11175" extrusionOk="0">
                    <a:moveTo>
                      <a:pt x="4771" y="0"/>
                    </a:moveTo>
                    <a:cubicBezTo>
                      <a:pt x="2269" y="1134"/>
                      <a:pt x="1435" y="2335"/>
                      <a:pt x="1" y="9407"/>
                    </a:cubicBezTo>
                    <a:cubicBezTo>
                      <a:pt x="2069" y="11175"/>
                      <a:pt x="5472" y="11175"/>
                      <a:pt x="5472" y="11175"/>
                    </a:cubicBezTo>
                    <a:lnTo>
                      <a:pt x="7306" y="6438"/>
                    </a:lnTo>
                    <a:cubicBezTo>
                      <a:pt x="7306" y="6438"/>
                      <a:pt x="7473" y="4303"/>
                      <a:pt x="6839" y="2802"/>
                    </a:cubicBezTo>
                    <a:cubicBezTo>
                      <a:pt x="6339" y="1735"/>
                      <a:pt x="5638" y="801"/>
                      <a:pt x="4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>
                <a:off x="6764710" y="2516285"/>
                <a:ext cx="105611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2687" extrusionOk="0">
                    <a:moveTo>
                      <a:pt x="1" y="1"/>
                    </a:moveTo>
                    <a:lnTo>
                      <a:pt x="968" y="2636"/>
                    </a:lnTo>
                    <a:cubicBezTo>
                      <a:pt x="968" y="2636"/>
                      <a:pt x="1293" y="2687"/>
                      <a:pt x="1749" y="2687"/>
                    </a:cubicBezTo>
                    <a:cubicBezTo>
                      <a:pt x="2515" y="2687"/>
                      <a:pt x="3652" y="2543"/>
                      <a:pt x="4237" y="1769"/>
                    </a:cubicBezTo>
                    <a:lnTo>
                      <a:pt x="3203" y="4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6701962" y="2516285"/>
                <a:ext cx="88142" cy="67359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703" extrusionOk="0">
                    <a:moveTo>
                      <a:pt x="2569" y="1"/>
                    </a:moveTo>
                    <a:lnTo>
                      <a:pt x="901" y="1235"/>
                    </a:lnTo>
                    <a:lnTo>
                      <a:pt x="0" y="2703"/>
                    </a:lnTo>
                    <a:lnTo>
                      <a:pt x="0" y="2703"/>
                    </a:lnTo>
                    <a:lnTo>
                      <a:pt x="3536" y="2636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>
                <a:off x="7263475" y="2444790"/>
                <a:ext cx="494612" cy="1760648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70652" extrusionOk="0">
                    <a:moveTo>
                      <a:pt x="12276" y="1"/>
                    </a:moveTo>
                    <a:lnTo>
                      <a:pt x="2102" y="635"/>
                    </a:lnTo>
                    <a:cubicBezTo>
                      <a:pt x="2102" y="635"/>
                      <a:pt x="334" y="26420"/>
                      <a:pt x="34" y="38829"/>
                    </a:cubicBezTo>
                    <a:cubicBezTo>
                      <a:pt x="0" y="40330"/>
                      <a:pt x="300" y="41864"/>
                      <a:pt x="901" y="43232"/>
                    </a:cubicBezTo>
                    <a:cubicBezTo>
                      <a:pt x="6438" y="56275"/>
                      <a:pt x="17613" y="70651"/>
                      <a:pt x="17613" y="70651"/>
                    </a:cubicBezTo>
                    <a:lnTo>
                      <a:pt x="19848" y="68383"/>
                    </a:lnTo>
                    <a:cubicBezTo>
                      <a:pt x="19848" y="68383"/>
                      <a:pt x="12442" y="51738"/>
                      <a:pt x="7339" y="39262"/>
                    </a:cubicBezTo>
                    <a:cubicBezTo>
                      <a:pt x="10374" y="26954"/>
                      <a:pt x="12276" y="1"/>
                      <a:pt x="12276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>
                <a:off x="7517829" y="3597743"/>
                <a:ext cx="177904" cy="599351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4051" extrusionOk="0">
                    <a:moveTo>
                      <a:pt x="34" y="0"/>
                    </a:moveTo>
                    <a:lnTo>
                      <a:pt x="1" y="13610"/>
                    </a:lnTo>
                    <a:cubicBezTo>
                      <a:pt x="34" y="13844"/>
                      <a:pt x="101" y="14044"/>
                      <a:pt x="234" y="14244"/>
                    </a:cubicBezTo>
                    <a:cubicBezTo>
                      <a:pt x="3470" y="19181"/>
                      <a:pt x="6272" y="22917"/>
                      <a:pt x="7139" y="24051"/>
                    </a:cubicBezTo>
                    <a:lnTo>
                      <a:pt x="6705" y="15445"/>
                    </a:lnTo>
                    <a:cubicBezTo>
                      <a:pt x="4871" y="11242"/>
                      <a:pt x="2402" y="5571"/>
                      <a:pt x="34" y="0"/>
                    </a:cubicBezTo>
                    <a:close/>
                  </a:path>
                </a:pathLst>
              </a:custGeom>
              <a:solidFill>
                <a:srgbClr val="946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>
                <a:off x="7376510" y="2438984"/>
                <a:ext cx="355808" cy="1955971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78490" extrusionOk="0">
                    <a:moveTo>
                      <a:pt x="11042" y="0"/>
                    </a:moveTo>
                    <a:lnTo>
                      <a:pt x="1" y="734"/>
                    </a:lnTo>
                    <a:cubicBezTo>
                      <a:pt x="1" y="734"/>
                      <a:pt x="2436" y="27320"/>
                      <a:pt x="4471" y="38361"/>
                    </a:cubicBezTo>
                    <a:cubicBezTo>
                      <a:pt x="6606" y="49970"/>
                      <a:pt x="8207" y="77623"/>
                      <a:pt x="8240" y="78490"/>
                    </a:cubicBezTo>
                    <a:lnTo>
                      <a:pt x="10809" y="78490"/>
                    </a:lnTo>
                    <a:cubicBezTo>
                      <a:pt x="10809" y="78490"/>
                      <a:pt x="14278" y="47401"/>
                      <a:pt x="11042" y="36960"/>
                    </a:cubicBezTo>
                    <a:cubicBezTo>
                      <a:pt x="10475" y="24251"/>
                      <a:pt x="11042" y="1"/>
                      <a:pt x="11042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>
                <a:off x="7614791" y="4127857"/>
                <a:ext cx="211471" cy="220916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8865" extrusionOk="0">
                    <a:moveTo>
                      <a:pt x="5570" y="1"/>
                    </a:moveTo>
                    <a:cubicBezTo>
                      <a:pt x="5500" y="1"/>
                      <a:pt x="5433" y="26"/>
                      <a:pt x="5383" y="76"/>
                    </a:cubicBezTo>
                    <a:lnTo>
                      <a:pt x="2681" y="2478"/>
                    </a:lnTo>
                    <a:cubicBezTo>
                      <a:pt x="2481" y="2644"/>
                      <a:pt x="2381" y="2845"/>
                      <a:pt x="2347" y="3078"/>
                    </a:cubicBezTo>
                    <a:cubicBezTo>
                      <a:pt x="2114" y="4379"/>
                      <a:pt x="2114" y="5380"/>
                      <a:pt x="279" y="7848"/>
                    </a:cubicBezTo>
                    <a:cubicBezTo>
                      <a:pt x="1" y="8219"/>
                      <a:pt x="416" y="8864"/>
                      <a:pt x="1098" y="8864"/>
                    </a:cubicBezTo>
                    <a:cubicBezTo>
                      <a:pt x="1397" y="8864"/>
                      <a:pt x="1748" y="8741"/>
                      <a:pt x="2114" y="8415"/>
                    </a:cubicBezTo>
                    <a:cubicBezTo>
                      <a:pt x="3315" y="7348"/>
                      <a:pt x="4682" y="6114"/>
                      <a:pt x="5550" y="5346"/>
                    </a:cubicBezTo>
                    <a:cubicBezTo>
                      <a:pt x="6984" y="4079"/>
                      <a:pt x="7051" y="4112"/>
                      <a:pt x="8185" y="3145"/>
                    </a:cubicBezTo>
                    <a:cubicBezTo>
                      <a:pt x="8485" y="2911"/>
                      <a:pt x="8485" y="2478"/>
                      <a:pt x="8218" y="2244"/>
                    </a:cubicBezTo>
                    <a:lnTo>
                      <a:pt x="5783" y="76"/>
                    </a:lnTo>
                    <a:cubicBezTo>
                      <a:pt x="5716" y="26"/>
                      <a:pt x="5641" y="1"/>
                      <a:pt x="5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7432205" y="4381613"/>
                <a:ext cx="233625" cy="106408"/>
              </a:xfrm>
              <a:custGeom>
                <a:avLst/>
                <a:gdLst/>
                <a:ahLst/>
                <a:cxnLst/>
                <a:rect l="l" t="t" r="r" b="b"/>
                <a:pathLst>
                  <a:path w="9375" h="4270" extrusionOk="0">
                    <a:moveTo>
                      <a:pt x="5705" y="0"/>
                    </a:moveTo>
                    <a:cubicBezTo>
                      <a:pt x="5471" y="0"/>
                      <a:pt x="5238" y="100"/>
                      <a:pt x="5071" y="267"/>
                    </a:cubicBezTo>
                    <a:cubicBezTo>
                      <a:pt x="4070" y="1068"/>
                      <a:pt x="3570" y="1935"/>
                      <a:pt x="668" y="2569"/>
                    </a:cubicBezTo>
                    <a:cubicBezTo>
                      <a:pt x="1" y="2736"/>
                      <a:pt x="67" y="4270"/>
                      <a:pt x="1635" y="4270"/>
                    </a:cubicBezTo>
                    <a:cubicBezTo>
                      <a:pt x="3203" y="4270"/>
                      <a:pt x="4871" y="4137"/>
                      <a:pt x="6005" y="4137"/>
                    </a:cubicBezTo>
                    <a:cubicBezTo>
                      <a:pt x="7840" y="4137"/>
                      <a:pt x="7273" y="4237"/>
                      <a:pt x="8707" y="4270"/>
                    </a:cubicBezTo>
                    <a:cubicBezTo>
                      <a:pt x="9074" y="4270"/>
                      <a:pt x="9374" y="3970"/>
                      <a:pt x="9341" y="3603"/>
                    </a:cubicBezTo>
                    <a:lnTo>
                      <a:pt x="8907" y="267"/>
                    </a:lnTo>
                    <a:cubicBezTo>
                      <a:pt x="8907" y="100"/>
                      <a:pt x="8774" y="0"/>
                      <a:pt x="8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5"/>
              <p:cNvSpPr/>
              <p:nvPr/>
            </p:nvSpPr>
            <p:spPr>
              <a:xfrm>
                <a:off x="7234369" y="2439807"/>
                <a:ext cx="557809" cy="979256"/>
              </a:xfrm>
              <a:custGeom>
                <a:avLst/>
                <a:gdLst/>
                <a:ahLst/>
                <a:cxnLst/>
                <a:rect l="l" t="t" r="r" b="b"/>
                <a:pathLst>
                  <a:path w="22384" h="39296" extrusionOk="0">
                    <a:moveTo>
                      <a:pt x="16746" y="1"/>
                    </a:moveTo>
                    <a:lnTo>
                      <a:pt x="2803" y="868"/>
                    </a:lnTo>
                    <a:lnTo>
                      <a:pt x="1" y="39296"/>
                    </a:lnTo>
                    <a:lnTo>
                      <a:pt x="18114" y="34425"/>
                    </a:lnTo>
                    <a:cubicBezTo>
                      <a:pt x="16546" y="18547"/>
                      <a:pt x="22383" y="7906"/>
                      <a:pt x="16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5"/>
              <p:cNvSpPr/>
              <p:nvPr/>
            </p:nvSpPr>
            <p:spPr>
              <a:xfrm>
                <a:off x="7295048" y="2428169"/>
                <a:ext cx="369115" cy="54051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169" extrusionOk="0">
                    <a:moveTo>
                      <a:pt x="14378" y="1"/>
                    </a:moveTo>
                    <a:lnTo>
                      <a:pt x="234" y="1035"/>
                    </a:lnTo>
                    <a:cubicBezTo>
                      <a:pt x="101" y="1035"/>
                      <a:pt x="1" y="1135"/>
                      <a:pt x="1" y="1268"/>
                    </a:cubicBezTo>
                    <a:lnTo>
                      <a:pt x="34" y="1935"/>
                    </a:lnTo>
                    <a:cubicBezTo>
                      <a:pt x="68" y="2069"/>
                      <a:pt x="168" y="2169"/>
                      <a:pt x="301" y="2169"/>
                    </a:cubicBezTo>
                    <a:lnTo>
                      <a:pt x="14578" y="1135"/>
                    </a:lnTo>
                    <a:cubicBezTo>
                      <a:pt x="14711" y="1102"/>
                      <a:pt x="14811" y="968"/>
                      <a:pt x="14778" y="835"/>
                    </a:cubicBezTo>
                    <a:lnTo>
                      <a:pt x="14645" y="201"/>
                    </a:lnTo>
                    <a:cubicBezTo>
                      <a:pt x="14611" y="67"/>
                      <a:pt x="14511" y="1"/>
                      <a:pt x="14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>
                <a:off x="6194150" y="4011700"/>
                <a:ext cx="116400" cy="327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0" name="Google Shape;570;p35"/>
          <p:cNvSpPr txBox="1"/>
          <p:nvPr/>
        </p:nvSpPr>
        <p:spPr>
          <a:xfrm>
            <a:off x="956375" y="1459048"/>
            <a:ext cx="4640253" cy="3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Ejecuta procesos de negocio de forma más rápida, eficiente y reduciendo los errores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Mejora la satisfacción de los empleados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Disminuye los costes operativos de las organizaciones.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Se extrae información empresarial de los datos y tomar decisiones con mayor efectividad. </a:t>
            </a:r>
            <a:endParaRPr dirty="0">
              <a:solidFill>
                <a:schemeClr val="dk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581" name="Google Shape;581;p3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Beneficios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908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/>
      <p:bldP spid="5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5" name="Google Shape;1045;p47"/>
          <p:cNvGrpSpPr/>
          <p:nvPr/>
        </p:nvGrpSpPr>
        <p:grpSpPr>
          <a:xfrm>
            <a:off x="4573076" y="1072461"/>
            <a:ext cx="4372619" cy="3576657"/>
            <a:chOff x="5251825" y="1581500"/>
            <a:chExt cx="2706125" cy="2167400"/>
          </a:xfrm>
        </p:grpSpPr>
        <p:sp>
          <p:nvSpPr>
            <p:cNvPr id="1046" name="Google Shape;1046;p47"/>
            <p:cNvSpPr/>
            <p:nvPr/>
          </p:nvSpPr>
          <p:spPr>
            <a:xfrm>
              <a:off x="6230850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6198325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6199175" y="3040025"/>
              <a:ext cx="747225" cy="331100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525182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251825" y="1668225"/>
              <a:ext cx="2670275" cy="1371825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6054900" y="3699675"/>
              <a:ext cx="810600" cy="49225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808775" y="3699675"/>
              <a:ext cx="226025" cy="49225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47"/>
          <p:cNvSpPr/>
          <p:nvPr/>
        </p:nvSpPr>
        <p:spPr>
          <a:xfrm>
            <a:off x="432502" y="982311"/>
            <a:ext cx="3442796" cy="39931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7"/>
          <p:cNvSpPr txBox="1">
            <a:spLocks noGrp="1"/>
          </p:cNvSpPr>
          <p:nvPr>
            <p:ph type="subTitle" idx="1"/>
          </p:nvPr>
        </p:nvSpPr>
        <p:spPr>
          <a:xfrm>
            <a:off x="575668" y="2005037"/>
            <a:ext cx="3702041" cy="264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Con la ingeniería en computación se planea, diseña, organiza, produce, opera y se da soporte técnico a los sistemas electrónicos para el procesamiento de datos, a los sistemas de programación, así como efectuar el control digital de procesos automáticos. </a:t>
            </a:r>
            <a:endParaRPr dirty="0"/>
          </a:p>
        </p:txBody>
      </p:sp>
      <p:sp>
        <p:nvSpPr>
          <p:cNvPr id="1059" name="Google Shape;1059;p47"/>
          <p:cNvSpPr txBox="1">
            <a:spLocks noGrp="1"/>
          </p:cNvSpPr>
          <p:nvPr>
            <p:ph type="title"/>
          </p:nvPr>
        </p:nvSpPr>
        <p:spPr>
          <a:xfrm>
            <a:off x="430192" y="428211"/>
            <a:ext cx="4093048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Ingeniería en computación </a:t>
            </a:r>
            <a:endParaRPr dirty="0"/>
          </a:p>
        </p:txBody>
      </p:sp>
      <p:pic>
        <p:nvPicPr>
          <p:cNvPr id="1060" name="Google Shape;1060;p47"/>
          <p:cNvPicPr preferRelativeResize="0"/>
          <p:nvPr/>
        </p:nvPicPr>
        <p:blipFill>
          <a:blip r:embed="rId3"/>
          <a:srcRect t="1072" b="1072"/>
          <a:stretch/>
        </p:blipFill>
        <p:spPr>
          <a:xfrm>
            <a:off x="4581167" y="1215575"/>
            <a:ext cx="4337501" cy="236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" grpId="0" animBg="1"/>
      <p:bldP spid="1058" grpId="0" build="p"/>
      <p:bldP spid="10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9"/>
          <p:cNvSpPr txBox="1">
            <a:spLocks noGrp="1"/>
          </p:cNvSpPr>
          <p:nvPr>
            <p:ph type="title"/>
          </p:nvPr>
        </p:nvSpPr>
        <p:spPr>
          <a:xfrm>
            <a:off x="4733569" y="294460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Cómputo </a:t>
            </a:r>
            <a:r>
              <a:rPr lang="es-MX" sz="3200" dirty="0"/>
              <a:t>Móvil </a:t>
            </a:r>
            <a:endParaRPr sz="3200" dirty="0"/>
          </a:p>
        </p:txBody>
      </p:sp>
      <p:sp>
        <p:nvSpPr>
          <p:cNvPr id="1108" name="Google Shape;1108;p49"/>
          <p:cNvSpPr/>
          <p:nvPr/>
        </p:nvSpPr>
        <p:spPr>
          <a:xfrm flipH="1">
            <a:off x="379103" y="922680"/>
            <a:ext cx="4365499" cy="3023397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0" name="Google Shape;1110;p49"/>
          <p:cNvGrpSpPr/>
          <p:nvPr/>
        </p:nvGrpSpPr>
        <p:grpSpPr>
          <a:xfrm>
            <a:off x="726603" y="798105"/>
            <a:ext cx="3499435" cy="3805921"/>
            <a:chOff x="692685" y="538923"/>
            <a:chExt cx="3737914" cy="4065286"/>
          </a:xfrm>
        </p:grpSpPr>
        <p:sp>
          <p:nvSpPr>
            <p:cNvPr id="1111" name="Google Shape;1111;p49"/>
            <p:cNvSpPr/>
            <p:nvPr/>
          </p:nvSpPr>
          <p:spPr>
            <a:xfrm flipH="1">
              <a:off x="720026" y="4328225"/>
              <a:ext cx="3710574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 flipH="1">
              <a:off x="692685" y="538923"/>
              <a:ext cx="2109125" cy="3927796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 flipH="1">
              <a:off x="723905" y="538923"/>
              <a:ext cx="2109096" cy="3927796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 flipH="1">
              <a:off x="753109" y="759307"/>
              <a:ext cx="2050689" cy="3492874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1717489" y="3861138"/>
              <a:ext cx="170542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784300" y="758342"/>
              <a:ext cx="1077539" cy="3415847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1454221" y="625714"/>
              <a:ext cx="405659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3254271" y="1181015"/>
              <a:ext cx="524840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3335215" y="1680393"/>
              <a:ext cx="99478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3690156" y="1983827"/>
              <a:ext cx="105325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3737922" y="2015252"/>
              <a:ext cx="95590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1826701" y="3834624"/>
              <a:ext cx="183726" cy="332578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2921751" y="4298982"/>
              <a:ext cx="395925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3039733" y="3084197"/>
              <a:ext cx="258445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922745" y="3084197"/>
              <a:ext cx="258415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2958818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2739399" y="1810595"/>
              <a:ext cx="546092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2438099" y="2961654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2325963" y="2919735"/>
              <a:ext cx="273061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2764772" y="1089722"/>
              <a:ext cx="667963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 flipH="1">
              <a:off x="2838877" y="1244917"/>
              <a:ext cx="118976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 flipH="1">
              <a:off x="3015704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 flipH="1">
              <a:off x="3050549" y="783950"/>
              <a:ext cx="248593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 flipH="1">
              <a:off x="3034647" y="637086"/>
              <a:ext cx="276218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 flipH="1">
              <a:off x="3089925" y="605164"/>
              <a:ext cx="269699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 flipH="1">
              <a:off x="3027076" y="594932"/>
              <a:ext cx="369586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 flipH="1">
              <a:off x="3040727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 flipH="1">
              <a:off x="3145058" y="900704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 flipH="1">
              <a:off x="3094340" y="606450"/>
              <a:ext cx="320856" cy="397124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 flipH="1">
              <a:off x="2504399" y="1123953"/>
              <a:ext cx="489557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 flipH="1">
              <a:off x="2500511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 flipH="1">
              <a:off x="2504399" y="1880227"/>
              <a:ext cx="132657" cy="109710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 flipH="1">
              <a:off x="2508316" y="1987949"/>
              <a:ext cx="128740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 flipH="1">
              <a:off x="3063149" y="760067"/>
              <a:ext cx="101437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 flipH="1">
              <a:off x="3202003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 flipH="1">
              <a:off x="3343196" y="759160"/>
              <a:ext cx="39727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 flipH="1">
              <a:off x="2794999" y="1210773"/>
              <a:ext cx="177500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4C98A93-B571-4A03-B3FB-6C686A5B16F1}"/>
              </a:ext>
            </a:extLst>
          </p:cNvPr>
          <p:cNvSpPr/>
          <p:nvPr/>
        </p:nvSpPr>
        <p:spPr>
          <a:xfrm>
            <a:off x="4733569" y="3425903"/>
            <a:ext cx="3598058" cy="97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9" name="Google Shape;1109;p49"/>
          <p:cNvSpPr txBox="1">
            <a:spLocks noGrp="1"/>
          </p:cNvSpPr>
          <p:nvPr>
            <p:ph type="subTitle" idx="1"/>
          </p:nvPr>
        </p:nvSpPr>
        <p:spPr>
          <a:xfrm>
            <a:off x="4705298" y="1402646"/>
            <a:ext cx="3654600" cy="2871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Toda aplicación o software realizado para recopilación y análisis de datos o para programar tareas y decisiones en los procesos de una empresa, y que se pueda utilizar en por lo menos uno dispositivo portátil es una implementación tanto del cómputo móvil como de la hiperautomatización.</a:t>
            </a:r>
            <a:endParaRPr sz="16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7" grpId="0"/>
      <p:bldP spid="1109" grpId="0" build="p"/>
    </p:bldLst>
  </p:timing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412</Words>
  <Application>Microsoft Office PowerPoint</Application>
  <PresentationFormat>On-screen Show (16:9)</PresentationFormat>
  <Paragraphs>29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Poppins Black</vt:lpstr>
      <vt:lpstr>Poppins</vt:lpstr>
      <vt:lpstr>Arial</vt:lpstr>
      <vt:lpstr>Palanquin Dark</vt:lpstr>
      <vt:lpstr>Robotic Workshop by Slidesgo</vt:lpstr>
      <vt:lpstr> Hiperautomatización</vt:lpstr>
      <vt:lpstr>Contexto Historico</vt:lpstr>
      <vt:lpstr>PowerPoint Presentation</vt:lpstr>
      <vt:lpstr>PowerPoint Presentation</vt:lpstr>
      <vt:lpstr>Hiperautomatización</vt:lpstr>
      <vt:lpstr>Tecnologías, herramientas o plataformas que implementa:</vt:lpstr>
      <vt:lpstr>Beneficios</vt:lpstr>
      <vt:lpstr>Ingeniería en computación </vt:lpstr>
      <vt:lpstr>Cómputo Móvil </vt:lpstr>
      <vt:lpstr>Ejemplo de implementación</vt:lpstr>
      <vt:lpstr>PowerPoint Presentation</vt:lpstr>
      <vt:lpstr>El futuro de la hiperautomatización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Hiperautomatización</dc:title>
  <dc:creator>Verónica Pérez</dc:creator>
  <cp:lastModifiedBy>VERONICA PEREZ ROMERO</cp:lastModifiedBy>
  <cp:revision>4</cp:revision>
  <dcterms:modified xsi:type="dcterms:W3CDTF">2022-02-19T11:16:36Z</dcterms:modified>
</cp:coreProperties>
</file>